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1"/>
  </p:notesMasterIdLst>
  <p:sldIdLst>
    <p:sldId id="256" r:id="rId2"/>
    <p:sldId id="258" r:id="rId3"/>
    <p:sldId id="293" r:id="rId4"/>
    <p:sldId id="294" r:id="rId5"/>
    <p:sldId id="295" r:id="rId6"/>
    <p:sldId id="296" r:id="rId7"/>
    <p:sldId id="297" r:id="rId8"/>
    <p:sldId id="298" r:id="rId9"/>
    <p:sldId id="299" r:id="rId10"/>
    <p:sldId id="300" r:id="rId11"/>
    <p:sldId id="302" r:id="rId12"/>
    <p:sldId id="303" r:id="rId13"/>
    <p:sldId id="304" r:id="rId14"/>
    <p:sldId id="305" r:id="rId15"/>
    <p:sldId id="306" r:id="rId16"/>
    <p:sldId id="307" r:id="rId17"/>
    <p:sldId id="308" r:id="rId18"/>
    <p:sldId id="309" r:id="rId19"/>
    <p:sldId id="310" r:id="rId20"/>
  </p:sldIdLst>
  <p:sldSz cx="9144000" cy="5715000" type="screen16x1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8B9AF"/>
    <a:srgbClr val="268BD2"/>
    <a:srgbClr val="427AA2"/>
    <a:srgbClr val="3B566A"/>
    <a:srgbClr val="9365B8"/>
    <a:srgbClr val="127994"/>
    <a:srgbClr val="0F7792"/>
    <a:srgbClr val="FFFFFF"/>
    <a:srgbClr val="008080"/>
    <a:srgbClr val="3366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494" autoAdjust="0"/>
    <p:restoredTop sz="67401" autoAdjust="0"/>
  </p:normalViewPr>
  <p:slideViewPr>
    <p:cSldViewPr>
      <p:cViewPr varScale="1">
        <p:scale>
          <a:sx n="96" d="100"/>
          <a:sy n="96" d="100"/>
        </p:scale>
        <p:origin x="1662" y="84"/>
      </p:cViewPr>
      <p:guideLst>
        <p:guide orient="horz" pos="180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Никола Алексеев" userId="ba66283bcb01e904" providerId="LiveId" clId="{9FA99FA1-656E-4361-BD8C-5D97150E1C72}"/>
    <pc:docChg chg="undo redo custSel addSld delSld modSld sldOrd">
      <pc:chgData name="Никола Алексеев" userId="ba66283bcb01e904" providerId="LiveId" clId="{9FA99FA1-656E-4361-BD8C-5D97150E1C72}" dt="2018-02-28T07:13:17.645" v="18947" actId="313"/>
      <pc:docMkLst>
        <pc:docMk/>
      </pc:docMkLst>
      <pc:sldChg chg="addSp delSp modSp">
        <pc:chgData name="Никола Алексеев" userId="ba66283bcb01e904" providerId="LiveId" clId="{9FA99FA1-656E-4361-BD8C-5D97150E1C72}" dt="2018-02-25T00:07:54.817" v="928" actId="6549"/>
        <pc:sldMkLst>
          <pc:docMk/>
          <pc:sldMk cId="2547400051" sldId="257"/>
        </pc:sldMkLst>
        <pc:spChg chg="del">
          <ac:chgData name="Никола Алексеев" userId="ba66283bcb01e904" providerId="LiveId" clId="{9FA99FA1-656E-4361-BD8C-5D97150E1C72}" dt="2018-02-24T20:35:46.544" v="0" actId="478"/>
          <ac:spMkLst>
            <pc:docMk/>
            <pc:sldMk cId="2547400051" sldId="257"/>
            <ac:spMk id="2" creationId="{00000000-0000-0000-0000-000000000000}"/>
          </ac:spMkLst>
        </pc:spChg>
        <pc:spChg chg="del">
          <ac:chgData name="Никола Алексеев" userId="ba66283bcb01e904" providerId="LiveId" clId="{9FA99FA1-656E-4361-BD8C-5D97150E1C72}" dt="2018-02-24T20:35:46.544" v="0" actId="478"/>
          <ac:spMkLst>
            <pc:docMk/>
            <pc:sldMk cId="2547400051" sldId="257"/>
            <ac:spMk id="3" creationId="{00000000-0000-0000-0000-000000000000}"/>
          </ac:spMkLst>
        </pc:spChg>
        <pc:spChg chg="add mod">
          <ac:chgData name="Никола Алексеев" userId="ba66283bcb01e904" providerId="LiveId" clId="{9FA99FA1-656E-4361-BD8C-5D97150E1C72}" dt="2018-02-25T00:07:17.013" v="926" actId="113"/>
          <ac:spMkLst>
            <pc:docMk/>
            <pc:sldMk cId="2547400051" sldId="257"/>
            <ac:spMk id="4" creationId="{CC802F0A-5E0F-4B21-9439-F9C8CE04F5FA}"/>
          </ac:spMkLst>
        </pc:spChg>
        <pc:spChg chg="add del mod">
          <ac:chgData name="Никола Алексеев" userId="ba66283bcb01e904" providerId="LiveId" clId="{9FA99FA1-656E-4361-BD8C-5D97150E1C72}" dt="2018-02-24T22:34:44.330" v="105" actId="6549"/>
          <ac:spMkLst>
            <pc:docMk/>
            <pc:sldMk cId="2547400051" sldId="257"/>
            <ac:spMk id="5" creationId="{7CBE491B-97CB-4585-B5F4-0BE39B924D53}"/>
          </ac:spMkLst>
        </pc:spChg>
        <pc:spChg chg="add mod ord">
          <ac:chgData name="Никола Алексеев" userId="ba66283bcb01e904" providerId="LiveId" clId="{9FA99FA1-656E-4361-BD8C-5D97150E1C72}" dt="2018-02-24T22:49:13.004" v="253" actId="1076"/>
          <ac:spMkLst>
            <pc:docMk/>
            <pc:sldMk cId="2547400051" sldId="257"/>
            <ac:spMk id="6" creationId="{CA4BD50B-C14C-4A11-AD4E-1969983608E3}"/>
          </ac:spMkLst>
        </pc:spChg>
        <pc:spChg chg="add mod ord">
          <ac:chgData name="Никола Алексеев" userId="ba66283bcb01e904" providerId="LiveId" clId="{9FA99FA1-656E-4361-BD8C-5D97150E1C72}" dt="2018-02-24T22:49:56.635" v="263" actId="1076"/>
          <ac:spMkLst>
            <pc:docMk/>
            <pc:sldMk cId="2547400051" sldId="257"/>
            <ac:spMk id="7" creationId="{2E91300C-6A5F-4B53-BD1B-CE0046FE19CA}"/>
          </ac:spMkLst>
        </pc:spChg>
        <pc:spChg chg="add mod">
          <ac:chgData name="Никола Алексеев" userId="ba66283bcb01e904" providerId="LiveId" clId="{9FA99FA1-656E-4361-BD8C-5D97150E1C72}" dt="2018-02-24T22:41:12.096" v="158" actId="571"/>
          <ac:spMkLst>
            <pc:docMk/>
            <pc:sldMk cId="2547400051" sldId="257"/>
            <ac:spMk id="8" creationId="{C6935BF2-FA98-45B1-88C4-8412ACC0656A}"/>
          </ac:spMkLst>
        </pc:spChg>
        <pc:spChg chg="add mod">
          <ac:chgData name="Никола Алексеев" userId="ba66283bcb01e904" providerId="LiveId" clId="{9FA99FA1-656E-4361-BD8C-5D97150E1C72}" dt="2018-02-24T23:08:43.007" v="363" actId="14861"/>
          <ac:spMkLst>
            <pc:docMk/>
            <pc:sldMk cId="2547400051" sldId="257"/>
            <ac:spMk id="9" creationId="{5EBD2192-B903-4F8A-8C46-70D52F3677F2}"/>
          </ac:spMkLst>
        </pc:spChg>
        <pc:spChg chg="add mod">
          <ac:chgData name="Никола Алексеев" userId="ba66283bcb01e904" providerId="LiveId" clId="{9FA99FA1-656E-4361-BD8C-5D97150E1C72}" dt="2018-02-24T22:49:19.936" v="254" actId="14100"/>
          <ac:spMkLst>
            <pc:docMk/>
            <pc:sldMk cId="2547400051" sldId="257"/>
            <ac:spMk id="10" creationId="{2BA2E920-13B1-4470-83E3-45B1EEA2D3ED}"/>
          </ac:spMkLst>
        </pc:spChg>
        <pc:graphicFrameChg chg="add del mod">
          <ac:chgData name="Никола Алексеев" userId="ba66283bcb01e904" providerId="LiveId" clId="{9FA99FA1-656E-4361-BD8C-5D97150E1C72}" dt="2018-02-24T23:06:55.752" v="314" actId="6549"/>
          <ac:graphicFrameMkLst>
            <pc:docMk/>
            <pc:sldMk cId="2547400051" sldId="257"/>
            <ac:graphicFrameMk id="21" creationId="{444AE0FF-DB2A-401E-A573-2A977CDC4958}"/>
          </ac:graphicFrameMkLst>
        </pc:graphicFrameChg>
        <pc:picChg chg="add del mod">
          <ac:chgData name="Никола Алексеев" userId="ba66283bcb01e904" providerId="LiveId" clId="{9FA99FA1-656E-4361-BD8C-5D97150E1C72}" dt="2018-02-24T22:51:37.492" v="272" actId="478"/>
          <ac:picMkLst>
            <pc:docMk/>
            <pc:sldMk cId="2547400051" sldId="257"/>
            <ac:picMk id="12" creationId="{12F280A6-F1D1-4889-A754-3FF3FF2A08FD}"/>
          </ac:picMkLst>
        </pc:picChg>
        <pc:picChg chg="add mod">
          <ac:chgData name="Никола Алексеев" userId="ba66283bcb01e904" providerId="LiveId" clId="{9FA99FA1-656E-4361-BD8C-5D97150E1C72}" dt="2018-02-25T00:07:50.958" v="927" actId="6549"/>
          <ac:picMkLst>
            <pc:docMk/>
            <pc:sldMk cId="2547400051" sldId="257"/>
            <ac:picMk id="14" creationId="{7832E7B0-917B-493E-B18E-4589F75964A3}"/>
          </ac:picMkLst>
        </pc:picChg>
        <pc:picChg chg="add mod">
          <ac:chgData name="Никола Алексеев" userId="ba66283bcb01e904" providerId="LiveId" clId="{9FA99FA1-656E-4361-BD8C-5D97150E1C72}" dt="2018-02-25T00:07:54.817" v="928" actId="6549"/>
          <ac:picMkLst>
            <pc:docMk/>
            <pc:sldMk cId="2547400051" sldId="257"/>
            <ac:picMk id="16" creationId="{5277647F-4E6C-4BE7-A671-EE53DD5BCC51}"/>
          </ac:picMkLst>
        </pc:picChg>
        <pc:picChg chg="add mod">
          <ac:chgData name="Никола Алексеев" userId="ba66283bcb01e904" providerId="LiveId" clId="{9FA99FA1-656E-4361-BD8C-5D97150E1C72}" dt="2018-02-24T23:07:59.025" v="360" actId="1038"/>
          <ac:picMkLst>
            <pc:docMk/>
            <pc:sldMk cId="2547400051" sldId="257"/>
            <ac:picMk id="18" creationId="{17D1B3F6-9F2A-4649-97D9-2797E0B2F6DB}"/>
          </ac:picMkLst>
        </pc:picChg>
        <pc:picChg chg="add del mod">
          <ac:chgData name="Никола Алексеев" userId="ba66283bcb01e904" providerId="LiveId" clId="{9FA99FA1-656E-4361-BD8C-5D97150E1C72}" dt="2018-02-24T22:55:12.315" v="310" actId="478"/>
          <ac:picMkLst>
            <pc:docMk/>
            <pc:sldMk cId="2547400051" sldId="257"/>
            <ac:picMk id="20" creationId="{BC217059-071C-4042-A9FB-F19EBEEBEFA1}"/>
          </ac:picMkLst>
        </pc:picChg>
        <pc:picChg chg="add mod">
          <ac:chgData name="Никола Алексеев" userId="ba66283bcb01e904" providerId="LiveId" clId="{9FA99FA1-656E-4361-BD8C-5D97150E1C72}" dt="2018-02-24T23:08:21.047" v="362" actId="14861"/>
          <ac:picMkLst>
            <pc:docMk/>
            <pc:sldMk cId="2547400051" sldId="257"/>
            <ac:picMk id="23" creationId="{525061EC-3F78-4F2D-8C5B-2D12FAC34BEA}"/>
          </ac:picMkLst>
        </pc:picChg>
      </pc:sldChg>
      <pc:sldChg chg="addSp delSp modSp modNotesTx">
        <pc:chgData name="Никола Алексеев" userId="ba66283bcb01e904" providerId="LiveId" clId="{9FA99FA1-656E-4361-BD8C-5D97150E1C72}" dt="2018-02-25T00:06:18.626" v="919" actId="20577"/>
        <pc:sldMkLst>
          <pc:docMk/>
          <pc:sldMk cId="4133300123" sldId="258"/>
        </pc:sldMkLst>
        <pc:spChg chg="del">
          <ac:chgData name="Никола Алексеев" userId="ba66283bcb01e904" providerId="LiveId" clId="{9FA99FA1-656E-4361-BD8C-5D97150E1C72}" dt="2018-02-24T20:35:49.465" v="1" actId="478"/>
          <ac:spMkLst>
            <pc:docMk/>
            <pc:sldMk cId="4133300123" sldId="258"/>
            <ac:spMk id="2" creationId="{00000000-0000-0000-0000-000000000000}"/>
          </ac:spMkLst>
        </pc:spChg>
        <pc:spChg chg="del">
          <ac:chgData name="Никола Алексеев" userId="ba66283bcb01e904" providerId="LiveId" clId="{9FA99FA1-656E-4361-BD8C-5D97150E1C72}" dt="2018-02-24T20:35:49.465" v="1" actId="478"/>
          <ac:spMkLst>
            <pc:docMk/>
            <pc:sldMk cId="4133300123" sldId="258"/>
            <ac:spMk id="3" creationId="{00000000-0000-0000-0000-000000000000}"/>
          </ac:spMkLst>
        </pc:spChg>
        <pc:spChg chg="add mod">
          <ac:chgData name="Никола Алексеев" userId="ba66283bcb01e904" providerId="LiveId" clId="{9FA99FA1-656E-4361-BD8C-5D97150E1C72}" dt="2018-02-24T22:46:50.405" v="230" actId="14100"/>
          <ac:spMkLst>
            <pc:docMk/>
            <pc:sldMk cId="4133300123" sldId="258"/>
            <ac:spMk id="4" creationId="{DB2A6D78-D3DF-4739-BCDE-EE78ED59B04D}"/>
          </ac:spMkLst>
        </pc:spChg>
        <pc:spChg chg="add del mod ord">
          <ac:chgData name="Никола Алексеев" userId="ba66283bcb01e904" providerId="LiveId" clId="{9FA99FA1-656E-4361-BD8C-5D97150E1C72}" dt="2018-02-24T22:48:47.677" v="245" actId="20577"/>
          <ac:spMkLst>
            <pc:docMk/>
            <pc:sldMk cId="4133300123" sldId="258"/>
            <ac:spMk id="5" creationId="{12131ED0-4950-475C-B7DC-450FBBF3C54A}"/>
          </ac:spMkLst>
        </pc:spChg>
        <pc:spChg chg="add mod">
          <ac:chgData name="Никола Алексеев" userId="ba66283bcb01e904" providerId="LiveId" clId="{9FA99FA1-656E-4361-BD8C-5D97150E1C72}" dt="2018-02-25T00:03:02.434" v="756" actId="1076"/>
          <ac:spMkLst>
            <pc:docMk/>
            <pc:sldMk cId="4133300123" sldId="258"/>
            <ac:spMk id="8" creationId="{2374E9AE-8D65-4C85-A4AC-BBB9AA519202}"/>
          </ac:spMkLst>
        </pc:spChg>
        <pc:spChg chg="add mod">
          <ac:chgData name="Никола Алексеев" userId="ba66283bcb01e904" providerId="LiveId" clId="{9FA99FA1-656E-4361-BD8C-5D97150E1C72}" dt="2018-02-24T23:44:28.985" v="568" actId="164"/>
          <ac:spMkLst>
            <pc:docMk/>
            <pc:sldMk cId="4133300123" sldId="258"/>
            <ac:spMk id="9" creationId="{0BF17CB0-E7EF-41ED-8614-22D712B0EDE6}"/>
          </ac:spMkLst>
        </pc:spChg>
        <pc:spChg chg="add mod">
          <ac:chgData name="Никола Алексеев" userId="ba66283bcb01e904" providerId="LiveId" clId="{9FA99FA1-656E-4361-BD8C-5D97150E1C72}" dt="2018-02-24T23:58:07.524" v="693" actId="1076"/>
          <ac:spMkLst>
            <pc:docMk/>
            <pc:sldMk cId="4133300123" sldId="258"/>
            <ac:spMk id="10" creationId="{E2AE9692-67D7-4F00-935B-DC6272B73474}"/>
          </ac:spMkLst>
        </pc:spChg>
        <pc:spChg chg="add mod">
          <ac:chgData name="Никола Алексеев" userId="ba66283bcb01e904" providerId="LiveId" clId="{9FA99FA1-656E-4361-BD8C-5D97150E1C72}" dt="2018-02-24T23:44:40.111" v="569" actId="164"/>
          <ac:spMkLst>
            <pc:docMk/>
            <pc:sldMk cId="4133300123" sldId="258"/>
            <ac:spMk id="11" creationId="{E15E628B-2CEC-4E7A-9DF3-CE419ABC43C8}"/>
          </ac:spMkLst>
        </pc:spChg>
        <pc:spChg chg="add mod">
          <ac:chgData name="Никола Алексеев" userId="ba66283bcb01e904" providerId="LiveId" clId="{9FA99FA1-656E-4361-BD8C-5D97150E1C72}" dt="2018-02-24T23:53:43.750" v="625" actId="164"/>
          <ac:spMkLst>
            <pc:docMk/>
            <pc:sldMk cId="4133300123" sldId="258"/>
            <ac:spMk id="12" creationId="{33E80514-C840-4B60-B5F0-F08898A65FF7}"/>
          </ac:spMkLst>
        </pc:spChg>
        <pc:spChg chg="add mod">
          <ac:chgData name="Никола Алексеев" userId="ba66283bcb01e904" providerId="LiveId" clId="{9FA99FA1-656E-4361-BD8C-5D97150E1C72}" dt="2018-02-24T23:55:26.670" v="637" actId="164"/>
          <ac:spMkLst>
            <pc:docMk/>
            <pc:sldMk cId="4133300123" sldId="258"/>
            <ac:spMk id="13" creationId="{4D5C92E1-938D-4D85-9F54-D9FB706BC60F}"/>
          </ac:spMkLst>
        </pc:spChg>
        <pc:spChg chg="add mod">
          <ac:chgData name="Никола Алексеев" userId="ba66283bcb01e904" providerId="LiveId" clId="{9FA99FA1-656E-4361-BD8C-5D97150E1C72}" dt="2018-02-24T23:48:07.961" v="587" actId="20577"/>
          <ac:spMkLst>
            <pc:docMk/>
            <pc:sldMk cId="4133300123" sldId="258"/>
            <ac:spMk id="14" creationId="{9DACCD32-0C8E-4948-A540-05E5C60BB480}"/>
          </ac:spMkLst>
        </pc:spChg>
        <pc:spChg chg="add mod">
          <ac:chgData name="Никола Алексеев" userId="ba66283bcb01e904" providerId="LiveId" clId="{9FA99FA1-656E-4361-BD8C-5D97150E1C72}" dt="2018-02-24T23:51:17.386" v="601" actId="164"/>
          <ac:spMkLst>
            <pc:docMk/>
            <pc:sldMk cId="4133300123" sldId="258"/>
            <ac:spMk id="15" creationId="{AEB9D1DE-0A88-4B8F-B530-E25840CA5346}"/>
          </ac:spMkLst>
        </pc:spChg>
        <pc:spChg chg="add mod">
          <ac:chgData name="Никола Алексеев" userId="ba66283bcb01e904" providerId="LiveId" clId="{9FA99FA1-656E-4361-BD8C-5D97150E1C72}" dt="2018-02-24T23:52:24.344" v="613" actId="164"/>
          <ac:spMkLst>
            <pc:docMk/>
            <pc:sldMk cId="4133300123" sldId="258"/>
            <ac:spMk id="16" creationId="{474BB95D-564B-407D-B0B7-69A331838E55}"/>
          </ac:spMkLst>
        </pc:spChg>
        <pc:spChg chg="add mod ord">
          <ac:chgData name="Никола Алексеев" userId="ba66283bcb01e904" providerId="LiveId" clId="{9FA99FA1-656E-4361-BD8C-5D97150E1C72}" dt="2018-02-24T23:57:49.565" v="691" actId="167"/>
          <ac:spMkLst>
            <pc:docMk/>
            <pc:sldMk cId="4133300123" sldId="258"/>
            <ac:spMk id="39" creationId="{C1C163D1-85A2-4643-BA3C-22035ECBF6E9}"/>
          </ac:spMkLst>
        </pc:spChg>
        <pc:grpChg chg="add mod">
          <ac:chgData name="Никола Алексеев" userId="ba66283bcb01e904" providerId="LiveId" clId="{9FA99FA1-656E-4361-BD8C-5D97150E1C72}" dt="2018-02-24T23:58:13.732" v="695" actId="1076"/>
          <ac:grpSpMkLst>
            <pc:docMk/>
            <pc:sldMk cId="4133300123" sldId="258"/>
            <ac:grpSpMk id="21" creationId="{8F7468A7-24B7-4AF4-8743-321D8E9D8819}"/>
          </ac:grpSpMkLst>
        </pc:grpChg>
        <pc:grpChg chg="add mod">
          <ac:chgData name="Никола Алексеев" userId="ba66283bcb01e904" providerId="LiveId" clId="{9FA99FA1-656E-4361-BD8C-5D97150E1C72}" dt="2018-02-24T23:58:16.083" v="696" actId="1076"/>
          <ac:grpSpMkLst>
            <pc:docMk/>
            <pc:sldMk cId="4133300123" sldId="258"/>
            <ac:grpSpMk id="22" creationId="{14E9B491-9190-4A90-A67C-5F9B7AD5CB01}"/>
          </ac:grpSpMkLst>
        </pc:grpChg>
        <pc:grpChg chg="add mod">
          <ac:chgData name="Никола Алексеев" userId="ba66283bcb01e904" providerId="LiveId" clId="{9FA99FA1-656E-4361-BD8C-5D97150E1C72}" dt="2018-02-24T23:56:57.712" v="682" actId="1035"/>
          <ac:grpSpMkLst>
            <pc:docMk/>
            <pc:sldMk cId="4133300123" sldId="258"/>
            <ac:grpSpMk id="26" creationId="{99569F57-FCA3-4580-AAB2-3EDA08A95294}"/>
          </ac:grpSpMkLst>
        </pc:grpChg>
        <pc:grpChg chg="add mod">
          <ac:chgData name="Никола Алексеев" userId="ba66283bcb01e904" providerId="LiveId" clId="{9FA99FA1-656E-4361-BD8C-5D97150E1C72}" dt="2018-02-24T23:58:19.571" v="697" actId="1076"/>
          <ac:grpSpMkLst>
            <pc:docMk/>
            <pc:sldMk cId="4133300123" sldId="258"/>
            <ac:grpSpMk id="29" creationId="{D3448506-8BAE-4E14-94EF-6EC83D062916}"/>
          </ac:grpSpMkLst>
        </pc:grpChg>
        <pc:grpChg chg="add mod">
          <ac:chgData name="Никола Алексеев" userId="ba66283bcb01e904" providerId="LiveId" clId="{9FA99FA1-656E-4361-BD8C-5D97150E1C72}" dt="2018-02-24T23:58:25.691" v="698" actId="1076"/>
          <ac:grpSpMkLst>
            <pc:docMk/>
            <pc:sldMk cId="4133300123" sldId="258"/>
            <ac:grpSpMk id="32" creationId="{072C5579-037F-406D-A37D-C8B303115394}"/>
          </ac:grpSpMkLst>
        </pc:grpChg>
        <pc:grpChg chg="add mod">
          <ac:chgData name="Никола Алексеев" userId="ba66283bcb01e904" providerId="LiveId" clId="{9FA99FA1-656E-4361-BD8C-5D97150E1C72}" dt="2018-02-24T23:56:57.712" v="682" actId="1035"/>
          <ac:grpSpMkLst>
            <pc:docMk/>
            <pc:sldMk cId="4133300123" sldId="258"/>
            <ac:grpSpMk id="35" creationId="{093EDD6A-5EE9-496C-BED1-F5DA82C420FD}"/>
          </ac:grpSpMkLst>
        </pc:grpChg>
        <pc:grpChg chg="add mod">
          <ac:chgData name="Никола Алексеев" userId="ba66283bcb01e904" providerId="LiveId" clId="{9FA99FA1-656E-4361-BD8C-5D97150E1C72}" dt="2018-02-25T00:00:27.603" v="705" actId="1076"/>
          <ac:grpSpMkLst>
            <pc:docMk/>
            <pc:sldMk cId="4133300123" sldId="258"/>
            <ac:grpSpMk id="38" creationId="{2E39D0FC-B10A-4926-A6FC-87CA31F7C935}"/>
          </ac:grpSpMkLst>
        </pc:grpChg>
        <pc:graphicFrameChg chg="add del mod">
          <ac:chgData name="Никола Алексеев" userId="ba66283bcb01e904" providerId="LiveId" clId="{9FA99FA1-656E-4361-BD8C-5D97150E1C72}" dt="2018-02-24T23:47:07.778" v="571" actId="20577"/>
          <ac:graphicFrameMkLst>
            <pc:docMk/>
            <pc:sldMk cId="4133300123" sldId="258"/>
            <ac:graphicFrameMk id="23" creationId="{291DF50A-CF55-49C0-9B05-5DE6B15B134A}"/>
          </ac:graphicFrameMkLst>
        </pc:graphicFrameChg>
        <pc:picChg chg="add del mod">
          <ac:chgData name="Никола Алексеев" userId="ba66283bcb01e904" providerId="LiveId" clId="{9FA99FA1-656E-4361-BD8C-5D97150E1C72}" dt="2018-02-24T22:54:38.399" v="304" actId="20577"/>
          <ac:picMkLst>
            <pc:docMk/>
            <pc:sldMk cId="4133300123" sldId="258"/>
            <ac:picMk id="7" creationId="{D7C0A40C-A89C-4661-9FB6-FC5A6790414E}"/>
          </ac:picMkLst>
        </pc:picChg>
        <pc:picChg chg="add mod">
          <ac:chgData name="Никола Алексеев" userId="ba66283bcb01e904" providerId="LiveId" clId="{9FA99FA1-656E-4361-BD8C-5D97150E1C72}" dt="2018-02-24T23:44:28.985" v="568" actId="164"/>
          <ac:picMkLst>
            <pc:docMk/>
            <pc:sldMk cId="4133300123" sldId="258"/>
            <ac:picMk id="18" creationId="{354ADF3A-C499-4399-A015-0A9B161A2CDB}"/>
          </ac:picMkLst>
        </pc:picChg>
        <pc:picChg chg="add mod">
          <ac:chgData name="Никола Алексеев" userId="ba66283bcb01e904" providerId="LiveId" clId="{9FA99FA1-656E-4361-BD8C-5D97150E1C72}" dt="2018-02-24T23:44:40.111" v="569" actId="164"/>
          <ac:picMkLst>
            <pc:docMk/>
            <pc:sldMk cId="4133300123" sldId="258"/>
            <ac:picMk id="20" creationId="{A0AA880E-5359-475D-B784-11502A47177A}"/>
          </ac:picMkLst>
        </pc:picChg>
        <pc:picChg chg="add mod">
          <ac:chgData name="Никола Алексеев" userId="ba66283bcb01e904" providerId="LiveId" clId="{9FA99FA1-656E-4361-BD8C-5D97150E1C72}" dt="2018-02-24T23:48:04.366" v="585" actId="164"/>
          <ac:picMkLst>
            <pc:docMk/>
            <pc:sldMk cId="4133300123" sldId="258"/>
            <ac:picMk id="25" creationId="{E84D1F8E-8CF9-4D1A-B263-F5CA87B9C13A}"/>
          </ac:picMkLst>
        </pc:picChg>
        <pc:picChg chg="add mod">
          <ac:chgData name="Никола Алексеев" userId="ba66283bcb01e904" providerId="LiveId" clId="{9FA99FA1-656E-4361-BD8C-5D97150E1C72}" dt="2018-02-24T23:51:17.386" v="601" actId="164"/>
          <ac:picMkLst>
            <pc:docMk/>
            <pc:sldMk cId="4133300123" sldId="258"/>
            <ac:picMk id="28" creationId="{11CA559C-D5FD-40DD-8EC9-1CEF98ECE642}"/>
          </ac:picMkLst>
        </pc:picChg>
        <pc:picChg chg="add mod">
          <ac:chgData name="Никола Алексеев" userId="ba66283bcb01e904" providerId="LiveId" clId="{9FA99FA1-656E-4361-BD8C-5D97150E1C72}" dt="2018-02-24T23:55:03.314" v="633" actId="1036"/>
          <ac:picMkLst>
            <pc:docMk/>
            <pc:sldMk cId="4133300123" sldId="258"/>
            <ac:picMk id="31" creationId="{168E18C0-F175-4681-B0B1-DD7F978BB27A}"/>
          </ac:picMkLst>
        </pc:picChg>
        <pc:picChg chg="add mod">
          <ac:chgData name="Никола Алексеев" userId="ba66283bcb01e904" providerId="LiveId" clId="{9FA99FA1-656E-4361-BD8C-5D97150E1C72}" dt="2018-02-24T23:53:43.750" v="625" actId="164"/>
          <ac:picMkLst>
            <pc:docMk/>
            <pc:sldMk cId="4133300123" sldId="258"/>
            <ac:picMk id="34" creationId="{E3096839-A4FE-47D4-869F-5B221FA9A9FF}"/>
          </ac:picMkLst>
        </pc:picChg>
        <pc:picChg chg="add mod">
          <ac:chgData name="Никола Алексеев" userId="ba66283bcb01e904" providerId="LiveId" clId="{9FA99FA1-656E-4361-BD8C-5D97150E1C72}" dt="2018-02-24T23:55:26.670" v="637" actId="164"/>
          <ac:picMkLst>
            <pc:docMk/>
            <pc:sldMk cId="4133300123" sldId="258"/>
            <ac:picMk id="37" creationId="{990D3AC4-A3C2-4379-87F1-50445C5B439D}"/>
          </ac:picMkLst>
        </pc:picChg>
      </pc:sldChg>
      <pc:sldChg chg="addSp delSp modSp setBg">
        <pc:chgData name="Никола Алексеев" userId="ba66283bcb01e904" providerId="LiveId" clId="{9FA99FA1-656E-4361-BD8C-5D97150E1C72}" dt="2018-02-25T00:54:59.336" v="2970" actId="338"/>
        <pc:sldMkLst>
          <pc:docMk/>
          <pc:sldMk cId="1765920468" sldId="259"/>
        </pc:sldMkLst>
        <pc:spChg chg="del">
          <ac:chgData name="Никола Алексеев" userId="ba66283bcb01e904" providerId="LiveId" clId="{9FA99FA1-656E-4361-BD8C-5D97150E1C72}" dt="2018-02-24T20:35:51.502" v="2" actId="478"/>
          <ac:spMkLst>
            <pc:docMk/>
            <pc:sldMk cId="1765920468" sldId="259"/>
            <ac:spMk id="2" creationId="{00000000-0000-0000-0000-000000000000}"/>
          </ac:spMkLst>
        </pc:spChg>
        <pc:spChg chg="del">
          <ac:chgData name="Никола Алексеев" userId="ba66283bcb01e904" providerId="LiveId" clId="{9FA99FA1-656E-4361-BD8C-5D97150E1C72}" dt="2018-02-24T20:35:51.502" v="2" actId="478"/>
          <ac:spMkLst>
            <pc:docMk/>
            <pc:sldMk cId="1765920468" sldId="259"/>
            <ac:spMk id="3" creationId="{00000000-0000-0000-0000-000000000000}"/>
          </ac:spMkLst>
        </pc:spChg>
        <pc:spChg chg="add mod">
          <ac:chgData name="Никола Алексеев" userId="ba66283bcb01e904" providerId="LiveId" clId="{9FA99FA1-656E-4361-BD8C-5D97150E1C72}" dt="2018-02-25T00:03:29.198" v="761" actId="1076"/>
          <ac:spMkLst>
            <pc:docMk/>
            <pc:sldMk cId="1765920468" sldId="259"/>
            <ac:spMk id="4" creationId="{50B500EF-D07B-4990-A971-F510742F0256}"/>
          </ac:spMkLst>
        </pc:spChg>
        <pc:spChg chg="mod">
          <ac:chgData name="Никола Алексеев" userId="ba66283bcb01e904" providerId="LiveId" clId="{9FA99FA1-656E-4361-BD8C-5D97150E1C72}" dt="2018-02-25T00:05:38.956" v="908" actId="338"/>
          <ac:spMkLst>
            <pc:docMk/>
            <pc:sldMk cId="1765920468" sldId="259"/>
            <ac:spMk id="12" creationId="{3FF9BD56-3469-48AC-82F4-FCEC5DDAF5B6}"/>
          </ac:spMkLst>
        </pc:spChg>
        <pc:spChg chg="mod topLvl">
          <ac:chgData name="Никола Алексеев" userId="ba66283bcb01e904" providerId="LiveId" clId="{9FA99FA1-656E-4361-BD8C-5D97150E1C72}" dt="2018-02-25T00:54:35.280" v="2966" actId="164"/>
          <ac:spMkLst>
            <pc:docMk/>
            <pc:sldMk cId="1765920468" sldId="259"/>
            <ac:spMk id="21" creationId="{F19ED63D-AA0C-4D6C-8BF7-899B924C75B9}"/>
          </ac:spMkLst>
        </pc:spChg>
        <pc:spChg chg="add">
          <ac:chgData name="Никола Алексеев" userId="ba66283bcb01e904" providerId="LiveId" clId="{9FA99FA1-656E-4361-BD8C-5D97150E1C72}" dt="2018-02-24T23:59:02.730" v="702" actId="338"/>
          <ac:spMkLst>
            <pc:docMk/>
            <pc:sldMk cId="1765920468" sldId="259"/>
            <ac:spMk id="26" creationId="{98B340A1-7BAE-4A81-8E5D-814FB655A0D7}"/>
          </ac:spMkLst>
        </pc:spChg>
        <pc:spChg chg="add">
          <ac:chgData name="Никола Алексеев" userId="ba66283bcb01e904" providerId="LiveId" clId="{9FA99FA1-656E-4361-BD8C-5D97150E1C72}" dt="2018-02-24T23:59:02.730" v="702" actId="338"/>
          <ac:spMkLst>
            <pc:docMk/>
            <pc:sldMk cId="1765920468" sldId="259"/>
            <ac:spMk id="27" creationId="{0F60E6B7-C5A0-4673-8521-EBFBFADBBD98}"/>
          </ac:spMkLst>
        </pc:spChg>
        <pc:spChg chg="add">
          <ac:chgData name="Никола Алексеев" userId="ba66283bcb01e904" providerId="LiveId" clId="{9FA99FA1-656E-4361-BD8C-5D97150E1C72}" dt="2018-02-24T23:59:02.730" v="702" actId="338"/>
          <ac:spMkLst>
            <pc:docMk/>
            <pc:sldMk cId="1765920468" sldId="259"/>
            <ac:spMk id="28" creationId="{9A9B05ED-8D3D-4DC1-A88B-8F8AC77DCD0C}"/>
          </ac:spMkLst>
        </pc:spChg>
        <pc:spChg chg="add mod">
          <ac:chgData name="Никола Алексеев" userId="ba66283bcb01e904" providerId="LiveId" clId="{9FA99FA1-656E-4361-BD8C-5D97150E1C72}" dt="2018-02-25T00:02:34.285" v="746" actId="1076"/>
          <ac:spMkLst>
            <pc:docMk/>
            <pc:sldMk cId="1765920468" sldId="259"/>
            <ac:spMk id="29" creationId="{884EA563-4C63-4F6B-90B5-B2BDD0793D58}"/>
          </ac:spMkLst>
        </pc:spChg>
        <pc:spChg chg="mod topLvl">
          <ac:chgData name="Никола Алексеев" userId="ba66283bcb01e904" providerId="LiveId" clId="{9FA99FA1-656E-4361-BD8C-5D97150E1C72}" dt="2018-02-25T00:54:59.336" v="2970" actId="338"/>
          <ac:spMkLst>
            <pc:docMk/>
            <pc:sldMk cId="1765920468" sldId="259"/>
            <ac:spMk id="31" creationId="{8849A93E-2215-4EB2-8A6F-64B68D20B9A7}"/>
          </ac:spMkLst>
        </pc:spChg>
        <pc:spChg chg="add mod">
          <ac:chgData name="Никола Алексеев" userId="ba66283bcb01e904" providerId="LiveId" clId="{9FA99FA1-656E-4361-BD8C-5D97150E1C72}" dt="2018-02-25T00:12:51.534" v="1140" actId="1035"/>
          <ac:spMkLst>
            <pc:docMk/>
            <pc:sldMk cId="1765920468" sldId="259"/>
            <ac:spMk id="33" creationId="{C1EA45B9-F835-4CE7-99D1-CB83E54945A1}"/>
          </ac:spMkLst>
        </pc:spChg>
        <pc:spChg chg="add mod">
          <ac:chgData name="Никола Алексеев" userId="ba66283bcb01e904" providerId="LiveId" clId="{9FA99FA1-656E-4361-BD8C-5D97150E1C72}" dt="2018-02-25T00:14:28.051" v="1258" actId="20577"/>
          <ac:spMkLst>
            <pc:docMk/>
            <pc:sldMk cId="1765920468" sldId="259"/>
            <ac:spMk id="34" creationId="{66C71721-8B47-4A20-8F28-D022A5F8D822}"/>
          </ac:spMkLst>
        </pc:spChg>
        <pc:grpChg chg="add mod">
          <ac:chgData name="Никола Алексеев" userId="ba66283bcb01e904" providerId="LiveId" clId="{9FA99FA1-656E-4361-BD8C-5D97150E1C72}" dt="2018-02-25T00:03:29.198" v="761" actId="1076"/>
          <ac:grpSpMkLst>
            <pc:docMk/>
            <pc:sldMk cId="1765920468" sldId="259"/>
            <ac:grpSpMk id="5" creationId="{F814DF9A-1BCD-4066-8027-B1E4222F09EE}"/>
          </ac:grpSpMkLst>
        </pc:grpChg>
        <pc:grpChg chg="add mod">
          <ac:chgData name="Никола Алексеев" userId="ba66283bcb01e904" providerId="LiveId" clId="{9FA99FA1-656E-4361-BD8C-5D97150E1C72}" dt="2018-02-25T00:03:29.198" v="761" actId="1076"/>
          <ac:grpSpMkLst>
            <pc:docMk/>
            <pc:sldMk cId="1765920468" sldId="259"/>
            <ac:grpSpMk id="8" creationId="{3A2B3AA5-F7E0-48A5-B911-1CD50CC34BF7}"/>
          </ac:grpSpMkLst>
        </pc:grpChg>
        <pc:grpChg chg="add mod">
          <ac:chgData name="Никола Алексеев" userId="ba66283bcb01e904" providerId="LiveId" clId="{9FA99FA1-656E-4361-BD8C-5D97150E1C72}" dt="2018-02-25T00:04:33.996" v="793" actId="14100"/>
          <ac:grpSpMkLst>
            <pc:docMk/>
            <pc:sldMk cId="1765920468" sldId="259"/>
            <ac:grpSpMk id="11" creationId="{192D2EBE-0B8D-4C91-AA88-27024805C9FC}"/>
          </ac:grpSpMkLst>
        </pc:grpChg>
        <pc:grpChg chg="add mod">
          <ac:chgData name="Никола Алексеев" userId="ba66283bcb01e904" providerId="LiveId" clId="{9FA99FA1-656E-4361-BD8C-5D97150E1C72}" dt="2018-02-25T00:03:29.198" v="761" actId="1076"/>
          <ac:grpSpMkLst>
            <pc:docMk/>
            <pc:sldMk cId="1765920468" sldId="259"/>
            <ac:grpSpMk id="14" creationId="{3BE2836C-60DB-4C1F-85AE-F35FC8A23F16}"/>
          </ac:grpSpMkLst>
        </pc:grpChg>
        <pc:grpChg chg="add mod">
          <ac:chgData name="Никола Алексеев" userId="ba66283bcb01e904" providerId="LiveId" clId="{9FA99FA1-656E-4361-BD8C-5D97150E1C72}" dt="2018-02-25T00:03:29.198" v="761" actId="1076"/>
          <ac:grpSpMkLst>
            <pc:docMk/>
            <pc:sldMk cId="1765920468" sldId="259"/>
            <ac:grpSpMk id="17" creationId="{EAF99254-87BC-4B3D-AACD-10A72DE72F45}"/>
          </ac:grpSpMkLst>
        </pc:grpChg>
        <pc:grpChg chg="add del mod">
          <ac:chgData name="Никола Алексеев" userId="ba66283bcb01e904" providerId="LiveId" clId="{9FA99FA1-656E-4361-BD8C-5D97150E1C72}" dt="2018-02-25T00:53:09.474" v="2953" actId="165"/>
          <ac:grpSpMkLst>
            <pc:docMk/>
            <pc:sldMk cId="1765920468" sldId="259"/>
            <ac:grpSpMk id="20" creationId="{C349D5B2-AFCE-46B6-81A7-C7B7381DC6A3}"/>
          </ac:grpSpMkLst>
        </pc:grpChg>
        <pc:grpChg chg="add del mod">
          <ac:chgData name="Никола Алексеев" userId="ba66283bcb01e904" providerId="LiveId" clId="{9FA99FA1-656E-4361-BD8C-5D97150E1C72}" dt="2018-02-25T00:00:33.905" v="706" actId="478"/>
          <ac:grpSpMkLst>
            <pc:docMk/>
            <pc:sldMk cId="1765920468" sldId="259"/>
            <ac:grpSpMk id="23" creationId="{8ADC7E87-9783-4FF4-B78B-EFFE29936614}"/>
          </ac:grpSpMkLst>
        </pc:grpChg>
        <pc:grpChg chg="add del mod">
          <ac:chgData name="Никола Алексеев" userId="ba66283bcb01e904" providerId="LiveId" clId="{9FA99FA1-656E-4361-BD8C-5D97150E1C72}" dt="2018-02-25T00:54:40.109" v="2967" actId="165"/>
          <ac:grpSpMkLst>
            <pc:docMk/>
            <pc:sldMk cId="1765920468" sldId="259"/>
            <ac:grpSpMk id="30" creationId="{9524D4F4-21D3-4495-A000-F6F228C2DA2C}"/>
          </ac:grpSpMkLst>
        </pc:grpChg>
        <pc:grpChg chg="add mod">
          <ac:chgData name="Никола Алексеев" userId="ba66283bcb01e904" providerId="LiveId" clId="{9FA99FA1-656E-4361-BD8C-5D97150E1C72}" dt="2018-02-25T00:54:35.280" v="2966" actId="164"/>
          <ac:grpSpMkLst>
            <pc:docMk/>
            <pc:sldMk cId="1765920468" sldId="259"/>
            <ac:grpSpMk id="35" creationId="{DDF63B55-F453-42E5-A3FB-F07C70A6B032}"/>
          </ac:grpSpMkLst>
        </pc:grpChg>
        <pc:grpChg chg="mod">
          <ac:chgData name="Никола Алексеев" userId="ba66283bcb01e904" providerId="LiveId" clId="{9FA99FA1-656E-4361-BD8C-5D97150E1C72}" dt="2018-02-25T00:54:59.336" v="2970" actId="338"/>
          <ac:grpSpMkLst>
            <pc:docMk/>
            <pc:sldMk cId="1765920468" sldId="259"/>
            <ac:grpSpMk id="36" creationId="{C7CC807C-8324-4DBE-8885-1D22D5744A51}"/>
          </ac:grpSpMkLst>
        </pc:grpChg>
        <pc:picChg chg="mod topLvl">
          <ac:chgData name="Никола Алексеев" userId="ba66283bcb01e904" providerId="LiveId" clId="{9FA99FA1-656E-4361-BD8C-5D97150E1C72}" dt="2018-02-25T00:54:35.280" v="2966" actId="164"/>
          <ac:picMkLst>
            <pc:docMk/>
            <pc:sldMk cId="1765920468" sldId="259"/>
            <ac:picMk id="22" creationId="{16523087-8646-4910-9ABA-F62B1253129B}"/>
          </ac:picMkLst>
        </pc:picChg>
        <pc:picChg chg="mod topLvl">
          <ac:chgData name="Никола Алексеев" userId="ba66283bcb01e904" providerId="LiveId" clId="{9FA99FA1-656E-4361-BD8C-5D97150E1C72}" dt="2018-02-25T00:54:59.336" v="2970" actId="338"/>
          <ac:picMkLst>
            <pc:docMk/>
            <pc:sldMk cId="1765920468" sldId="259"/>
            <ac:picMk id="32" creationId="{3415FF53-9B53-43F1-9911-368C5D8866CC}"/>
          </ac:picMkLst>
        </pc:picChg>
      </pc:sldChg>
      <pc:sldChg chg="addSp modSp add">
        <pc:chgData name="Никола Алексеев" userId="ba66283bcb01e904" providerId="LiveId" clId="{9FA99FA1-656E-4361-BD8C-5D97150E1C72}" dt="2018-02-28T00:02:23.656" v="18476" actId="1076"/>
        <pc:sldMkLst>
          <pc:docMk/>
          <pc:sldMk cId="3553715801" sldId="260"/>
        </pc:sldMkLst>
        <pc:spChg chg="add mod">
          <ac:chgData name="Никола Алексеев" userId="ba66283bcb01e904" providerId="LiveId" clId="{9FA99FA1-656E-4361-BD8C-5D97150E1C72}" dt="2018-02-25T00:15:29.136" v="1312" actId="14100"/>
          <ac:spMkLst>
            <pc:docMk/>
            <pc:sldMk cId="3553715801" sldId="260"/>
            <ac:spMk id="2" creationId="{37F605C7-C41B-438E-BA17-8AB0360A60C6}"/>
          </ac:spMkLst>
        </pc:spChg>
        <pc:spChg chg="add">
          <ac:chgData name="Никола Алексеев" userId="ba66283bcb01e904" providerId="LiveId" clId="{9FA99FA1-656E-4361-BD8C-5D97150E1C72}" dt="2018-02-25T00:14:48.818" v="1259" actId="1076"/>
          <ac:spMkLst>
            <pc:docMk/>
            <pc:sldMk cId="3553715801" sldId="260"/>
            <ac:spMk id="3" creationId="{4D96ED58-F3C3-4AE5-B929-7B11F5C23BEB}"/>
          </ac:spMkLst>
        </pc:spChg>
        <pc:spChg chg="add">
          <ac:chgData name="Никола Алексеев" userId="ba66283bcb01e904" providerId="LiveId" clId="{9FA99FA1-656E-4361-BD8C-5D97150E1C72}" dt="2018-02-25T00:14:48.818" v="1259" actId="1076"/>
          <ac:spMkLst>
            <pc:docMk/>
            <pc:sldMk cId="3553715801" sldId="260"/>
            <ac:spMk id="4" creationId="{BB86DDF3-5312-4D66-9B40-5F7BBABB35B6}"/>
          </ac:spMkLst>
        </pc:spChg>
        <pc:spChg chg="add mod">
          <ac:chgData name="Никола Алексеев" userId="ba66283bcb01e904" providerId="LiveId" clId="{9FA99FA1-656E-4361-BD8C-5D97150E1C72}" dt="2018-02-25T00:15:25.537" v="1311" actId="1076"/>
          <ac:spMkLst>
            <pc:docMk/>
            <pc:sldMk cId="3553715801" sldId="260"/>
            <ac:spMk id="5" creationId="{AFD17A3D-704A-47AA-8156-03A1FCDA6444}"/>
          </ac:spMkLst>
        </pc:spChg>
        <pc:spChg chg="add mod">
          <ac:chgData name="Никола Алексеев" userId="ba66283bcb01e904" providerId="LiveId" clId="{9FA99FA1-656E-4361-BD8C-5D97150E1C72}" dt="2018-02-25T01:12:30.826" v="4186" actId="1076"/>
          <ac:spMkLst>
            <pc:docMk/>
            <pc:sldMk cId="3553715801" sldId="260"/>
            <ac:spMk id="6" creationId="{F38846AF-7D3F-4EFC-9B28-06B44CBD57C3}"/>
          </ac:spMkLst>
        </pc:spChg>
        <pc:spChg chg="add mod">
          <ac:chgData name="Никола Алексеев" userId="ba66283bcb01e904" providerId="LiveId" clId="{9FA99FA1-656E-4361-BD8C-5D97150E1C72}" dt="2018-02-28T00:02:23.656" v="18476" actId="1076"/>
          <ac:spMkLst>
            <pc:docMk/>
            <pc:sldMk cId="3553715801" sldId="260"/>
            <ac:spMk id="7" creationId="{0BEF6390-3B18-40B1-A1BD-5E64B8B4EB53}"/>
          </ac:spMkLst>
        </pc:spChg>
      </pc:sldChg>
      <pc:sldChg chg="addSp modSp add">
        <pc:chgData name="Никола Алексеев" userId="ba66283bcb01e904" providerId="LiveId" clId="{9FA99FA1-656E-4361-BD8C-5D97150E1C72}" dt="2018-02-28T00:05:44.798" v="18511" actId="20577"/>
        <pc:sldMkLst>
          <pc:docMk/>
          <pc:sldMk cId="4216951255" sldId="261"/>
        </pc:sldMkLst>
        <pc:spChg chg="add mod">
          <ac:chgData name="Никола Алексеев" userId="ba66283bcb01e904" providerId="LiveId" clId="{9FA99FA1-656E-4361-BD8C-5D97150E1C72}" dt="2018-02-25T00:52:18.812" v="2949" actId="14100"/>
          <ac:spMkLst>
            <pc:docMk/>
            <pc:sldMk cId="4216951255" sldId="261"/>
            <ac:spMk id="2" creationId="{04F7D966-0682-41E2-BF40-5981451329B6}"/>
          </ac:spMkLst>
        </pc:spChg>
        <pc:spChg chg="add">
          <ac:chgData name="Никола Алексеев" userId="ba66283bcb01e904" providerId="LiveId" clId="{9FA99FA1-656E-4361-BD8C-5D97150E1C72}" dt="2018-02-25T00:51:52.623" v="2908" actId="1076"/>
          <ac:spMkLst>
            <pc:docMk/>
            <pc:sldMk cId="4216951255" sldId="261"/>
            <ac:spMk id="3" creationId="{532BCA95-4AC9-4846-9F98-AEA90127901D}"/>
          </ac:spMkLst>
        </pc:spChg>
        <pc:spChg chg="add">
          <ac:chgData name="Никола Алексеев" userId="ba66283bcb01e904" providerId="LiveId" clId="{9FA99FA1-656E-4361-BD8C-5D97150E1C72}" dt="2018-02-25T00:51:52.623" v="2908" actId="1076"/>
          <ac:spMkLst>
            <pc:docMk/>
            <pc:sldMk cId="4216951255" sldId="261"/>
            <ac:spMk id="4" creationId="{265E1451-B1F6-45EB-9F18-7CB7B7F8C488}"/>
          </ac:spMkLst>
        </pc:spChg>
        <pc:spChg chg="add mod">
          <ac:chgData name="Никола Алексеев" userId="ba66283bcb01e904" providerId="LiveId" clId="{9FA99FA1-656E-4361-BD8C-5D97150E1C72}" dt="2018-02-25T00:52:19.015" v="2950" actId="14100"/>
          <ac:spMkLst>
            <pc:docMk/>
            <pc:sldMk cId="4216951255" sldId="261"/>
            <ac:spMk id="5" creationId="{91B6DD4F-650A-4496-AE82-4294AD51FC6B}"/>
          </ac:spMkLst>
        </pc:spChg>
        <pc:spChg chg="add mod">
          <ac:chgData name="Никола Алексеев" userId="ba66283bcb01e904" providerId="LiveId" clId="{9FA99FA1-656E-4361-BD8C-5D97150E1C72}" dt="2018-02-26T21:45:38.799" v="13188" actId="20577"/>
          <ac:spMkLst>
            <pc:docMk/>
            <pc:sldMk cId="4216951255" sldId="261"/>
            <ac:spMk id="6" creationId="{C2DBA0CA-306A-4F3C-B187-35843375CB08}"/>
          </ac:spMkLst>
        </pc:spChg>
        <pc:spChg chg="add mod">
          <ac:chgData name="Никола Алексеев" userId="ba66283bcb01e904" providerId="LiveId" clId="{9FA99FA1-656E-4361-BD8C-5D97150E1C72}" dt="2018-02-28T00:05:44.798" v="18511" actId="20577"/>
          <ac:spMkLst>
            <pc:docMk/>
            <pc:sldMk cId="4216951255" sldId="261"/>
            <ac:spMk id="7" creationId="{EF60535A-1686-48DD-99CE-18A5DF97758D}"/>
          </ac:spMkLst>
        </pc:spChg>
        <pc:picChg chg="add mod">
          <ac:chgData name="Никола Алексеев" userId="ba66283bcb01e904" providerId="LiveId" clId="{9FA99FA1-656E-4361-BD8C-5D97150E1C72}" dt="2018-02-25T01:16:52.650" v="4211" actId="1076"/>
          <ac:picMkLst>
            <pc:docMk/>
            <pc:sldMk cId="4216951255" sldId="261"/>
            <ac:picMk id="15" creationId="{C424A101-6343-4137-8519-8426AB43773F}"/>
          </ac:picMkLst>
        </pc:picChg>
        <pc:picChg chg="add mod">
          <ac:chgData name="Никола Алексеев" userId="ba66283bcb01e904" providerId="LiveId" clId="{9FA99FA1-656E-4361-BD8C-5D97150E1C72}" dt="2018-02-25T01:16:52.650" v="4211" actId="1076"/>
          <ac:picMkLst>
            <pc:docMk/>
            <pc:sldMk cId="4216951255" sldId="261"/>
            <ac:picMk id="17" creationId="{EA1DAF54-1295-4331-8A45-735C88217609}"/>
          </ac:picMkLst>
        </pc:picChg>
        <pc:picChg chg="add mod">
          <ac:chgData name="Никола Алексеев" userId="ba66283bcb01e904" providerId="LiveId" clId="{9FA99FA1-656E-4361-BD8C-5D97150E1C72}" dt="2018-02-25T01:16:52.650" v="4211" actId="1076"/>
          <ac:picMkLst>
            <pc:docMk/>
            <pc:sldMk cId="4216951255" sldId="261"/>
            <ac:picMk id="19" creationId="{2F39F9B5-25F8-4CB8-AE08-7035C44B2358}"/>
          </ac:picMkLst>
        </pc:picChg>
      </pc:sldChg>
      <pc:sldChg chg="addSp delSp modSp add">
        <pc:chgData name="Никола Алексеев" userId="ba66283bcb01e904" providerId="LiveId" clId="{9FA99FA1-656E-4361-BD8C-5D97150E1C72}" dt="2018-02-25T23:07:16.629" v="7598" actId="20577"/>
        <pc:sldMkLst>
          <pc:docMk/>
          <pc:sldMk cId="158552046" sldId="262"/>
        </pc:sldMkLst>
        <pc:spChg chg="add mod">
          <ac:chgData name="Никола Алексеев" userId="ba66283bcb01e904" providerId="LiveId" clId="{9FA99FA1-656E-4361-BD8C-5D97150E1C72}" dt="2018-02-25T22:53:11.174" v="7032" actId="20577"/>
          <ac:spMkLst>
            <pc:docMk/>
            <pc:sldMk cId="158552046" sldId="262"/>
            <ac:spMk id="2" creationId="{0CF269FC-0BAE-4E58-AFE7-2D2D3FEA5B9E}"/>
          </ac:spMkLst>
        </pc:spChg>
        <pc:spChg chg="add del">
          <ac:chgData name="Никола Алексеев" userId="ba66283bcb01e904" providerId="LiveId" clId="{9FA99FA1-656E-4361-BD8C-5D97150E1C72}" dt="2018-02-25T00:39:15.353" v="1834" actId="478"/>
          <ac:spMkLst>
            <pc:docMk/>
            <pc:sldMk cId="158552046" sldId="262"/>
            <ac:spMk id="2" creationId="{10C37CE3-5BFD-41F3-BC2F-C5CFF363E05C}"/>
          </ac:spMkLst>
        </pc:spChg>
        <pc:spChg chg="add del mod">
          <ac:chgData name="Никола Алексеев" userId="ba66283bcb01e904" providerId="LiveId" clId="{9FA99FA1-656E-4361-BD8C-5D97150E1C72}" dt="2018-02-25T22:15:14.292" v="6326" actId="478"/>
          <ac:spMkLst>
            <pc:docMk/>
            <pc:sldMk cId="158552046" sldId="262"/>
            <ac:spMk id="3" creationId="{875FCFE7-578D-4068-AD05-36A0E90DBC75}"/>
          </ac:spMkLst>
        </pc:spChg>
        <pc:spChg chg="add del mod">
          <ac:chgData name="Никола Алексеев" userId="ba66283bcb01e904" providerId="LiveId" clId="{9FA99FA1-656E-4361-BD8C-5D97150E1C72}" dt="2018-02-25T22:15:14.292" v="6326" actId="478"/>
          <ac:spMkLst>
            <pc:docMk/>
            <pc:sldMk cId="158552046" sldId="262"/>
            <ac:spMk id="4" creationId="{796C3D3A-5450-4384-BA8C-C0F143C4EF5E}"/>
          </ac:spMkLst>
        </pc:spChg>
        <pc:spChg chg="add del">
          <ac:chgData name="Никола Алексеев" userId="ba66283bcb01e904" providerId="LiveId" clId="{9FA99FA1-656E-4361-BD8C-5D97150E1C72}" dt="2018-02-25T00:39:16.401" v="1835" actId="478"/>
          <ac:spMkLst>
            <pc:docMk/>
            <pc:sldMk cId="158552046" sldId="262"/>
            <ac:spMk id="5" creationId="{07CFDB7C-45AB-4DE8-9414-8539C4EC197B}"/>
          </ac:spMkLst>
        </pc:spChg>
        <pc:spChg chg="add mod">
          <ac:chgData name="Никола Алексеев" userId="ba66283bcb01e904" providerId="LiveId" clId="{9FA99FA1-656E-4361-BD8C-5D97150E1C72}" dt="2018-02-25T22:29:58.914" v="6351" actId="14100"/>
          <ac:spMkLst>
            <pc:docMk/>
            <pc:sldMk cId="158552046" sldId="262"/>
            <ac:spMk id="5" creationId="{CA852A51-4143-458E-88BB-C5AB2D1D5D0A}"/>
          </ac:spMkLst>
        </pc:spChg>
        <pc:spChg chg="add del mod">
          <ac:chgData name="Никола Алексеев" userId="ba66283bcb01e904" providerId="LiveId" clId="{9FA99FA1-656E-4361-BD8C-5D97150E1C72}" dt="2018-02-25T22:15:12.159" v="6325" actId="478"/>
          <ac:spMkLst>
            <pc:docMk/>
            <pc:sldMk cId="158552046" sldId="262"/>
            <ac:spMk id="6" creationId="{F83BAA0E-E212-4B09-A4D3-E2EF44929EAD}"/>
          </ac:spMkLst>
        </pc:spChg>
        <pc:spChg chg="add">
          <ac:chgData name="Никола Алексеев" userId="ba66283bcb01e904" providerId="LiveId" clId="{9FA99FA1-656E-4361-BD8C-5D97150E1C72}" dt="2018-02-25T22:29:44.768" v="6327" actId="20577"/>
          <ac:spMkLst>
            <pc:docMk/>
            <pc:sldMk cId="158552046" sldId="262"/>
            <ac:spMk id="7" creationId="{A2482147-D148-498C-8F54-692D4C56610B}"/>
          </ac:spMkLst>
        </pc:spChg>
        <pc:spChg chg="add">
          <ac:chgData name="Никола Алексеев" userId="ba66283bcb01e904" providerId="LiveId" clId="{9FA99FA1-656E-4361-BD8C-5D97150E1C72}" dt="2018-02-25T22:29:44.768" v="6327" actId="20577"/>
          <ac:spMkLst>
            <pc:docMk/>
            <pc:sldMk cId="158552046" sldId="262"/>
            <ac:spMk id="8" creationId="{10A6D457-EC99-4098-9EEA-58774D173D69}"/>
          </ac:spMkLst>
        </pc:spChg>
        <pc:spChg chg="add mod">
          <ac:chgData name="Никола Алексеев" userId="ba66283bcb01e904" providerId="LiveId" clId="{9FA99FA1-656E-4361-BD8C-5D97150E1C72}" dt="2018-02-25T22:30:37.306" v="6382" actId="313"/>
          <ac:spMkLst>
            <pc:docMk/>
            <pc:sldMk cId="158552046" sldId="262"/>
            <ac:spMk id="9" creationId="{E7360632-E07A-4593-B41D-3BADE3BDA0A0}"/>
          </ac:spMkLst>
        </pc:spChg>
        <pc:spChg chg="add mod">
          <ac:chgData name="Никола Алексеев" userId="ba66283bcb01e904" providerId="LiveId" clId="{9FA99FA1-656E-4361-BD8C-5D97150E1C72}" dt="2018-02-25T22:49:53.978" v="6927" actId="164"/>
          <ac:spMkLst>
            <pc:docMk/>
            <pc:sldMk cId="158552046" sldId="262"/>
            <ac:spMk id="22" creationId="{87CC9619-0E7E-424E-AD1A-DA7EC1852376}"/>
          </ac:spMkLst>
        </pc:spChg>
        <pc:spChg chg="add mod">
          <ac:chgData name="Никола Алексеев" userId="ba66283bcb01e904" providerId="LiveId" clId="{9FA99FA1-656E-4361-BD8C-5D97150E1C72}" dt="2018-02-25T22:49:48.490" v="6925" actId="164"/>
          <ac:spMkLst>
            <pc:docMk/>
            <pc:sldMk cId="158552046" sldId="262"/>
            <ac:spMk id="23" creationId="{1452CE29-DC66-4723-85C2-6B3B6BBC5E49}"/>
          </ac:spMkLst>
        </pc:spChg>
        <pc:spChg chg="add mod">
          <ac:chgData name="Никола Алексеев" userId="ba66283bcb01e904" providerId="LiveId" clId="{9FA99FA1-656E-4361-BD8C-5D97150E1C72}" dt="2018-02-25T22:49:36.776" v="6924" actId="164"/>
          <ac:spMkLst>
            <pc:docMk/>
            <pc:sldMk cId="158552046" sldId="262"/>
            <ac:spMk id="24" creationId="{001DE732-CE72-4EB3-91D9-9C4582309AF4}"/>
          </ac:spMkLst>
        </pc:spChg>
        <pc:spChg chg="add mod">
          <ac:chgData name="Никола Алексеев" userId="ba66283bcb01e904" providerId="LiveId" clId="{9FA99FA1-656E-4361-BD8C-5D97150E1C72}" dt="2018-02-25T22:49:26.219" v="6920" actId="164"/>
          <ac:spMkLst>
            <pc:docMk/>
            <pc:sldMk cId="158552046" sldId="262"/>
            <ac:spMk id="25" creationId="{0BBD2471-B2A0-40CE-81D2-B75AF5F45BB4}"/>
          </ac:spMkLst>
        </pc:spChg>
        <pc:spChg chg="add mod">
          <ac:chgData name="Никола Алексеев" userId="ba66283bcb01e904" providerId="LiveId" clId="{9FA99FA1-656E-4361-BD8C-5D97150E1C72}" dt="2018-02-25T22:49:22.551" v="6919" actId="164"/>
          <ac:spMkLst>
            <pc:docMk/>
            <pc:sldMk cId="158552046" sldId="262"/>
            <ac:spMk id="26" creationId="{59D4C49E-2C59-4E71-87FF-248F574F5D5A}"/>
          </ac:spMkLst>
        </pc:spChg>
        <pc:spChg chg="add mod">
          <ac:chgData name="Никола Алексеев" userId="ba66283bcb01e904" providerId="LiveId" clId="{9FA99FA1-656E-4361-BD8C-5D97150E1C72}" dt="2018-02-25T23:07:16.629" v="7598" actId="20577"/>
          <ac:spMkLst>
            <pc:docMk/>
            <pc:sldMk cId="158552046" sldId="262"/>
            <ac:spMk id="27" creationId="{845B238F-D2D1-4CE8-AFC0-0C5141C98F10}"/>
          </ac:spMkLst>
        </pc:spChg>
        <pc:spChg chg="mod">
          <ac:chgData name="Никола Алексеев" userId="ba66283bcb01e904" providerId="LiveId" clId="{9FA99FA1-656E-4361-BD8C-5D97150E1C72}" dt="2018-02-25T22:45:11.398" v="6880" actId="208"/>
          <ac:spMkLst>
            <pc:docMk/>
            <pc:sldMk cId="158552046" sldId="262"/>
            <ac:spMk id="34" creationId="{CBC141C5-2368-4A69-AF4E-DD9CD5CAC620}"/>
          </ac:spMkLst>
        </pc:spChg>
        <pc:spChg chg="mod">
          <ac:chgData name="Никола Алексеев" userId="ba66283bcb01e904" providerId="LiveId" clId="{9FA99FA1-656E-4361-BD8C-5D97150E1C72}" dt="2018-02-25T22:45:11.398" v="6880" actId="208"/>
          <ac:spMkLst>
            <pc:docMk/>
            <pc:sldMk cId="158552046" sldId="262"/>
            <ac:spMk id="35" creationId="{6E7CAFF3-3D5F-4A61-A7C5-25ACE19CD806}"/>
          </ac:spMkLst>
        </pc:spChg>
        <pc:spChg chg="add mod ord">
          <ac:chgData name="Никола Алексеев" userId="ba66283bcb01e904" providerId="LiveId" clId="{9FA99FA1-656E-4361-BD8C-5D97150E1C72}" dt="2018-02-25T22:52:37.606" v="6977" actId="1035"/>
          <ac:spMkLst>
            <pc:docMk/>
            <pc:sldMk cId="158552046" sldId="262"/>
            <ac:spMk id="38" creationId="{FC5D8972-40DD-4E30-9E7C-E73FD02BB9E9}"/>
          </ac:spMkLst>
        </pc:spChg>
        <pc:spChg chg="add mod ord">
          <ac:chgData name="Никола Алексеев" userId="ba66283bcb01e904" providerId="LiveId" clId="{9FA99FA1-656E-4361-BD8C-5D97150E1C72}" dt="2018-02-25T22:52:37.606" v="6977" actId="1035"/>
          <ac:spMkLst>
            <pc:docMk/>
            <pc:sldMk cId="158552046" sldId="262"/>
            <ac:spMk id="39" creationId="{E163C31C-F04F-4E50-B0F3-763D6C399396}"/>
          </ac:spMkLst>
        </pc:spChg>
        <pc:spChg chg="add mod ord">
          <ac:chgData name="Никола Алексеев" userId="ba66283bcb01e904" providerId="LiveId" clId="{9FA99FA1-656E-4361-BD8C-5D97150E1C72}" dt="2018-02-25T22:52:37.606" v="6977" actId="1035"/>
          <ac:spMkLst>
            <pc:docMk/>
            <pc:sldMk cId="158552046" sldId="262"/>
            <ac:spMk id="40" creationId="{DE36A35B-3527-41C8-83A8-4C4E0CE3E793}"/>
          </ac:spMkLst>
        </pc:spChg>
        <pc:spChg chg="add mod">
          <ac:chgData name="Никола Алексеев" userId="ba66283bcb01e904" providerId="LiveId" clId="{9FA99FA1-656E-4361-BD8C-5D97150E1C72}" dt="2018-02-25T22:52:37.606" v="6977" actId="1035"/>
          <ac:spMkLst>
            <pc:docMk/>
            <pc:sldMk cId="158552046" sldId="262"/>
            <ac:spMk id="48" creationId="{F5E7A642-ED19-45DF-8B73-31B48B59B025}"/>
          </ac:spMkLst>
        </pc:spChg>
        <pc:grpChg chg="del mod">
          <ac:chgData name="Никола Алексеев" userId="ba66283bcb01e904" providerId="LiveId" clId="{9FA99FA1-656E-4361-BD8C-5D97150E1C72}" dt="2018-02-25T22:45:28.272" v="6881" actId="478"/>
          <ac:grpSpMkLst>
            <pc:docMk/>
            <pc:sldMk cId="158552046" sldId="262"/>
            <ac:grpSpMk id="33" creationId="{10B8A7ED-CCAB-48E0-BADF-8D007A5B38AB}"/>
          </ac:grpSpMkLst>
        </pc:grpChg>
        <pc:grpChg chg="add mod">
          <ac:chgData name="Никола Алексеев" userId="ba66283bcb01e904" providerId="LiveId" clId="{9FA99FA1-656E-4361-BD8C-5D97150E1C72}" dt="2018-02-25T22:52:37.606" v="6977" actId="1035"/>
          <ac:grpSpMkLst>
            <pc:docMk/>
            <pc:sldMk cId="158552046" sldId="262"/>
            <ac:grpSpMk id="41" creationId="{EF6068DB-ED49-49D0-953C-3ACD84922175}"/>
          </ac:grpSpMkLst>
        </pc:grpChg>
        <pc:grpChg chg="add mod">
          <ac:chgData name="Никола Алексеев" userId="ba66283bcb01e904" providerId="LiveId" clId="{9FA99FA1-656E-4361-BD8C-5D97150E1C72}" dt="2018-02-25T22:52:37.606" v="6977" actId="1035"/>
          <ac:grpSpMkLst>
            <pc:docMk/>
            <pc:sldMk cId="158552046" sldId="262"/>
            <ac:grpSpMk id="42" creationId="{C736A654-4AA1-4249-AFE9-296E38488E9D}"/>
          </ac:grpSpMkLst>
        </pc:grpChg>
        <pc:grpChg chg="add mod">
          <ac:chgData name="Никола Алексеев" userId="ba66283bcb01e904" providerId="LiveId" clId="{9FA99FA1-656E-4361-BD8C-5D97150E1C72}" dt="2018-02-25T22:52:37.606" v="6977" actId="1035"/>
          <ac:grpSpMkLst>
            <pc:docMk/>
            <pc:sldMk cId="158552046" sldId="262"/>
            <ac:grpSpMk id="43" creationId="{8BBD74CC-8372-4F93-AB79-35AA0A6833A0}"/>
          </ac:grpSpMkLst>
        </pc:grpChg>
        <pc:grpChg chg="add mod">
          <ac:chgData name="Никола Алексеев" userId="ba66283bcb01e904" providerId="LiveId" clId="{9FA99FA1-656E-4361-BD8C-5D97150E1C72}" dt="2018-02-25T22:52:37.606" v="6977" actId="1035"/>
          <ac:grpSpMkLst>
            <pc:docMk/>
            <pc:sldMk cId="158552046" sldId="262"/>
            <ac:grpSpMk id="44" creationId="{4B30F5EE-5AF6-40E2-9AEE-ABF008A8E8D6}"/>
          </ac:grpSpMkLst>
        </pc:grpChg>
        <pc:grpChg chg="add mod">
          <ac:chgData name="Никола Алексеев" userId="ba66283bcb01e904" providerId="LiveId" clId="{9FA99FA1-656E-4361-BD8C-5D97150E1C72}" dt="2018-02-25T22:52:37.606" v="6977" actId="1035"/>
          <ac:grpSpMkLst>
            <pc:docMk/>
            <pc:sldMk cId="158552046" sldId="262"/>
            <ac:grpSpMk id="45" creationId="{6AFFB7CE-4E19-47FE-9C45-2CDB011C1302}"/>
          </ac:grpSpMkLst>
        </pc:grpChg>
        <pc:grpChg chg="add mod">
          <ac:chgData name="Никола Алексеев" userId="ba66283bcb01e904" providerId="LiveId" clId="{9FA99FA1-656E-4361-BD8C-5D97150E1C72}" dt="2018-02-25T22:52:37.606" v="6977" actId="1035"/>
          <ac:grpSpMkLst>
            <pc:docMk/>
            <pc:sldMk cId="158552046" sldId="262"/>
            <ac:grpSpMk id="49" creationId="{DBD74991-B1CC-45E6-8470-DA6ED5C7D887}"/>
          </ac:grpSpMkLst>
        </pc:grpChg>
        <pc:grpChg chg="add mod">
          <ac:chgData name="Никола Алексеев" userId="ba66283bcb01e904" providerId="LiveId" clId="{9FA99FA1-656E-4361-BD8C-5D97150E1C72}" dt="2018-02-25T22:52:37.606" v="6977" actId="1035"/>
          <ac:grpSpMkLst>
            <pc:docMk/>
            <pc:sldMk cId="158552046" sldId="262"/>
            <ac:grpSpMk id="50" creationId="{8266407A-14A3-4415-B513-4A07511EF107}"/>
          </ac:grpSpMkLst>
        </pc:grpChg>
        <pc:grpChg chg="add mod">
          <ac:chgData name="Никола Алексеев" userId="ba66283bcb01e904" providerId="LiveId" clId="{9FA99FA1-656E-4361-BD8C-5D97150E1C72}" dt="2018-02-25T22:52:11.511" v="6970" actId="571"/>
          <ac:grpSpMkLst>
            <pc:docMk/>
            <pc:sldMk cId="158552046" sldId="262"/>
            <ac:grpSpMk id="53" creationId="{6B8EFE72-5452-4D56-99B4-6465366174FC}"/>
          </ac:grpSpMkLst>
        </pc:grpChg>
        <pc:grpChg chg="add mod">
          <ac:chgData name="Никола Алексеев" userId="ba66283bcb01e904" providerId="LiveId" clId="{9FA99FA1-656E-4361-BD8C-5D97150E1C72}" dt="2018-02-25T22:52:11.511" v="6970" actId="571"/>
          <ac:grpSpMkLst>
            <pc:docMk/>
            <pc:sldMk cId="158552046" sldId="262"/>
            <ac:grpSpMk id="56" creationId="{DBA04F77-DDF8-4BF6-9FC9-7B95D58CA1EC}"/>
          </ac:grpSpMkLst>
        </pc:grpChg>
        <pc:grpChg chg="add mod">
          <ac:chgData name="Никола Алексеев" userId="ba66283bcb01e904" providerId="LiveId" clId="{9FA99FA1-656E-4361-BD8C-5D97150E1C72}" dt="2018-02-25T22:52:37.606" v="6977" actId="1035"/>
          <ac:grpSpMkLst>
            <pc:docMk/>
            <pc:sldMk cId="158552046" sldId="262"/>
            <ac:grpSpMk id="59" creationId="{71B596C0-5805-471D-B7BB-213C300F98B6}"/>
          </ac:grpSpMkLst>
        </pc:grpChg>
        <pc:grpChg chg="add mod">
          <ac:chgData name="Никола Алексеев" userId="ba66283bcb01e904" providerId="LiveId" clId="{9FA99FA1-656E-4361-BD8C-5D97150E1C72}" dt="2018-02-25T22:52:37.606" v="6977" actId="1035"/>
          <ac:grpSpMkLst>
            <pc:docMk/>
            <pc:sldMk cId="158552046" sldId="262"/>
            <ac:grpSpMk id="62" creationId="{E039CE7E-2AE1-44A1-B235-04BED08D42EA}"/>
          </ac:grpSpMkLst>
        </pc:grpChg>
        <pc:grpChg chg="add mod">
          <ac:chgData name="Никола Алексеев" userId="ba66283bcb01e904" providerId="LiveId" clId="{9FA99FA1-656E-4361-BD8C-5D97150E1C72}" dt="2018-02-25T22:52:37.606" v="6977" actId="1035"/>
          <ac:grpSpMkLst>
            <pc:docMk/>
            <pc:sldMk cId="158552046" sldId="262"/>
            <ac:grpSpMk id="65" creationId="{99EA7CDD-A039-4D20-A45F-354D37B2703F}"/>
          </ac:grpSpMkLst>
        </pc:grpChg>
        <pc:picChg chg="add mod">
          <ac:chgData name="Никола Алексеев" userId="ba66283bcb01e904" providerId="LiveId" clId="{9FA99FA1-656E-4361-BD8C-5D97150E1C72}" dt="2018-02-25T22:51:45.819" v="6960" actId="164"/>
          <ac:picMkLst>
            <pc:docMk/>
            <pc:sldMk cId="158552046" sldId="262"/>
            <ac:picMk id="11" creationId="{72E0074B-5BC0-47A0-8B6F-4C95B4E23FDE}"/>
          </ac:picMkLst>
        </pc:picChg>
        <pc:picChg chg="add mod">
          <ac:chgData name="Никола Алексеев" userId="ba66283bcb01e904" providerId="LiveId" clId="{9FA99FA1-656E-4361-BD8C-5D97150E1C72}" dt="2018-02-25T22:49:36.776" v="6924" actId="164"/>
          <ac:picMkLst>
            <pc:docMk/>
            <pc:sldMk cId="158552046" sldId="262"/>
            <ac:picMk id="13" creationId="{A2496861-B28D-48D1-9F25-63454D25D0D3}"/>
          </ac:picMkLst>
        </pc:picChg>
        <pc:picChg chg="add mod">
          <ac:chgData name="Никола Алексеев" userId="ba66283bcb01e904" providerId="LiveId" clId="{9FA99FA1-656E-4361-BD8C-5D97150E1C72}" dt="2018-02-25T22:49:22.551" v="6919" actId="164"/>
          <ac:picMkLst>
            <pc:docMk/>
            <pc:sldMk cId="158552046" sldId="262"/>
            <ac:picMk id="15" creationId="{A7001EB9-DFC5-47E7-9654-1E3C067E9464}"/>
          </ac:picMkLst>
        </pc:picChg>
        <pc:picChg chg="add mod">
          <ac:chgData name="Никола Алексеев" userId="ba66283bcb01e904" providerId="LiveId" clId="{9FA99FA1-656E-4361-BD8C-5D97150E1C72}" dt="2018-02-25T22:49:26.219" v="6920" actId="164"/>
          <ac:picMkLst>
            <pc:docMk/>
            <pc:sldMk cId="158552046" sldId="262"/>
            <ac:picMk id="17" creationId="{E5431DAA-57AF-414C-90BF-874EBD8D5D0F}"/>
          </ac:picMkLst>
        </pc:picChg>
        <pc:picChg chg="add mod">
          <ac:chgData name="Никола Алексеев" userId="ba66283bcb01e904" providerId="LiveId" clId="{9FA99FA1-656E-4361-BD8C-5D97150E1C72}" dt="2018-02-25T22:49:48.490" v="6925" actId="164"/>
          <ac:picMkLst>
            <pc:docMk/>
            <pc:sldMk cId="158552046" sldId="262"/>
            <ac:picMk id="19" creationId="{DD85A70A-75E3-4F35-88F3-41CBB299567B}"/>
          </ac:picMkLst>
        </pc:picChg>
        <pc:picChg chg="add mod">
          <ac:chgData name="Никола Алексеев" userId="ba66283bcb01e904" providerId="LiveId" clId="{9FA99FA1-656E-4361-BD8C-5D97150E1C72}" dt="2018-02-25T22:49:53.978" v="6927" actId="164"/>
          <ac:picMkLst>
            <pc:docMk/>
            <pc:sldMk cId="158552046" sldId="262"/>
            <ac:picMk id="21" creationId="{33F84F47-E176-4750-A3F8-8207B47C9D8F}"/>
          </ac:picMkLst>
        </pc:picChg>
        <pc:picChg chg="add del mod">
          <ac:chgData name="Никола Алексеев" userId="ba66283bcb01e904" providerId="LiveId" clId="{9FA99FA1-656E-4361-BD8C-5D97150E1C72}" dt="2018-02-25T22:44:49.347" v="6874" actId="27803"/>
          <ac:picMkLst>
            <pc:docMk/>
            <pc:sldMk cId="158552046" sldId="262"/>
            <ac:picMk id="29" creationId="{10B8A7ED-CCAB-48E0-BADF-8D007A5B38AB}"/>
          </ac:picMkLst>
        </pc:picChg>
        <pc:picChg chg="add mod">
          <ac:chgData name="Никола Алексеев" userId="ba66283bcb01e904" providerId="LiveId" clId="{9FA99FA1-656E-4361-BD8C-5D97150E1C72}" dt="2018-02-25T22:52:37.606" v="6977" actId="1035"/>
          <ac:picMkLst>
            <pc:docMk/>
            <pc:sldMk cId="158552046" sldId="262"/>
            <ac:picMk id="37" creationId="{8FB443DB-EF62-410A-AFDC-6A1610A4E7A4}"/>
          </ac:picMkLst>
        </pc:picChg>
        <pc:picChg chg="add mod">
          <ac:chgData name="Никола Алексеев" userId="ba66283bcb01e904" providerId="LiveId" clId="{9FA99FA1-656E-4361-BD8C-5D97150E1C72}" dt="2018-02-25T22:52:37.606" v="6977" actId="1035"/>
          <ac:picMkLst>
            <pc:docMk/>
            <pc:sldMk cId="158552046" sldId="262"/>
            <ac:picMk id="47" creationId="{8C51C6FB-AD2F-447D-9664-1D2C49AB628C}"/>
          </ac:picMkLst>
        </pc:picChg>
      </pc:sldChg>
      <pc:sldChg chg="addSp modSp add ord">
        <pc:chgData name="Никола Алексеев" userId="ba66283bcb01e904" providerId="LiveId" clId="{9FA99FA1-656E-4361-BD8C-5D97150E1C72}" dt="2018-02-28T00:08:42.796" v="18519" actId="20577"/>
        <pc:sldMkLst>
          <pc:docMk/>
          <pc:sldMk cId="1115203807" sldId="263"/>
        </pc:sldMkLst>
        <pc:spChg chg="add mod">
          <ac:chgData name="Никола Алексеев" userId="ba66283bcb01e904" providerId="LiveId" clId="{9FA99FA1-656E-4361-BD8C-5D97150E1C72}" dt="2018-02-25T01:12:16.696" v="4185" actId="14100"/>
          <ac:spMkLst>
            <pc:docMk/>
            <pc:sldMk cId="1115203807" sldId="263"/>
            <ac:spMk id="2" creationId="{708B34C7-4A31-459D-97EA-2C16C24AA69F}"/>
          </ac:spMkLst>
        </pc:spChg>
        <pc:spChg chg="add">
          <ac:chgData name="Никола Алексеев" userId="ba66283bcb01e904" providerId="LiveId" clId="{9FA99FA1-656E-4361-BD8C-5D97150E1C72}" dt="2018-02-25T01:11:41.741" v="4137" actId="6549"/>
          <ac:spMkLst>
            <pc:docMk/>
            <pc:sldMk cId="1115203807" sldId="263"/>
            <ac:spMk id="3" creationId="{A0547013-B6EB-4418-A1A1-72D317B07B36}"/>
          </ac:spMkLst>
        </pc:spChg>
        <pc:spChg chg="add">
          <ac:chgData name="Никола Алексеев" userId="ba66283bcb01e904" providerId="LiveId" clId="{9FA99FA1-656E-4361-BD8C-5D97150E1C72}" dt="2018-02-25T01:11:41.741" v="4137" actId="6549"/>
          <ac:spMkLst>
            <pc:docMk/>
            <pc:sldMk cId="1115203807" sldId="263"/>
            <ac:spMk id="4" creationId="{C7C96FFB-90D3-4A6E-9C53-DC7013C14237}"/>
          </ac:spMkLst>
        </pc:spChg>
        <pc:spChg chg="add mod">
          <ac:chgData name="Никола Алексеев" userId="ba66283bcb01e904" providerId="LiveId" clId="{9FA99FA1-656E-4361-BD8C-5D97150E1C72}" dt="2018-02-25T01:12:14.097" v="4184" actId="14100"/>
          <ac:spMkLst>
            <pc:docMk/>
            <pc:sldMk cId="1115203807" sldId="263"/>
            <ac:spMk id="5" creationId="{34A3B9EB-6FCF-49C8-84D5-6D8369650B7E}"/>
          </ac:spMkLst>
        </pc:spChg>
        <pc:spChg chg="add mod">
          <ac:chgData name="Никола Алексеев" userId="ba66283bcb01e904" providerId="LiveId" clId="{9FA99FA1-656E-4361-BD8C-5D97150E1C72}" dt="2018-02-28T00:08:42.796" v="18519" actId="20577"/>
          <ac:spMkLst>
            <pc:docMk/>
            <pc:sldMk cId="1115203807" sldId="263"/>
            <ac:spMk id="6" creationId="{C4EB150A-E0F9-488C-A5FD-BE1517D72AB6}"/>
          </ac:spMkLst>
        </pc:spChg>
      </pc:sldChg>
      <pc:sldChg chg="addSp delSp modSp add">
        <pc:chgData name="Никола Алексеев" userId="ba66283bcb01e904" providerId="LiveId" clId="{9FA99FA1-656E-4361-BD8C-5D97150E1C72}" dt="2018-02-28T00:11:12.010" v="18659" actId="20577"/>
        <pc:sldMkLst>
          <pc:docMk/>
          <pc:sldMk cId="66086974" sldId="264"/>
        </pc:sldMkLst>
        <pc:spChg chg="mod">
          <ac:chgData name="Никола Алексеев" userId="ba66283bcb01e904" providerId="LiveId" clId="{9FA99FA1-656E-4361-BD8C-5D97150E1C72}" dt="2018-02-25T22:31:17.781" v="6416" actId="14100"/>
          <ac:spMkLst>
            <pc:docMk/>
            <pc:sldMk cId="66086974" sldId="264"/>
            <ac:spMk id="2" creationId="{708B34C7-4A31-459D-97EA-2C16C24AA69F}"/>
          </ac:spMkLst>
        </pc:spChg>
        <pc:spChg chg="mod">
          <ac:chgData name="Никола Алексеев" userId="ba66283bcb01e904" providerId="LiveId" clId="{9FA99FA1-656E-4361-BD8C-5D97150E1C72}" dt="2018-02-25T10:25:43.728" v="5259" actId="20577"/>
          <ac:spMkLst>
            <pc:docMk/>
            <pc:sldMk cId="66086974" sldId="264"/>
            <ac:spMk id="4" creationId="{C7C96FFB-90D3-4A6E-9C53-DC7013C14237}"/>
          </ac:spMkLst>
        </pc:spChg>
        <pc:spChg chg="mod">
          <ac:chgData name="Никола Алексеев" userId="ba66283bcb01e904" providerId="LiveId" clId="{9FA99FA1-656E-4361-BD8C-5D97150E1C72}" dt="2018-02-25T22:31:13.059" v="6415" actId="20577"/>
          <ac:spMkLst>
            <pc:docMk/>
            <pc:sldMk cId="66086974" sldId="264"/>
            <ac:spMk id="5" creationId="{34A3B9EB-6FCF-49C8-84D5-6D8369650B7E}"/>
          </ac:spMkLst>
        </pc:spChg>
        <pc:spChg chg="del">
          <ac:chgData name="Никола Алексеев" userId="ba66283bcb01e904" providerId="LiveId" clId="{9FA99FA1-656E-4361-BD8C-5D97150E1C72}" dt="2018-02-25T10:25:15.964" v="5255" actId="478"/>
          <ac:spMkLst>
            <pc:docMk/>
            <pc:sldMk cId="66086974" sldId="264"/>
            <ac:spMk id="6" creationId="{C4EB150A-E0F9-488C-A5FD-BE1517D72AB6}"/>
          </ac:spMkLst>
        </pc:spChg>
        <pc:spChg chg="add mod">
          <ac:chgData name="Никола Алексеев" userId="ba66283bcb01e904" providerId="LiveId" clId="{9FA99FA1-656E-4361-BD8C-5D97150E1C72}" dt="2018-02-28T00:10:07.273" v="18527" actId="20577"/>
          <ac:spMkLst>
            <pc:docMk/>
            <pc:sldMk cId="66086974" sldId="264"/>
            <ac:spMk id="7" creationId="{6711ADEA-CA66-4771-98F3-16EC2CFB5105}"/>
          </ac:spMkLst>
        </pc:spChg>
        <pc:spChg chg="mod">
          <ac:chgData name="Никола Алексеев" userId="ba66283bcb01e904" providerId="LiveId" clId="{9FA99FA1-656E-4361-BD8C-5D97150E1C72}" dt="2018-02-25T22:41:43.972" v="6808" actId="1076"/>
          <ac:spMkLst>
            <pc:docMk/>
            <pc:sldMk cId="66086974" sldId="264"/>
            <ac:spMk id="12" creationId="{E9BC19C9-FF5E-4F0B-8568-22181868CB82}"/>
          </ac:spMkLst>
        </pc:spChg>
        <pc:spChg chg="add mod">
          <ac:chgData name="Никола Алексеев" userId="ba66283bcb01e904" providerId="LiveId" clId="{9FA99FA1-656E-4361-BD8C-5D97150E1C72}" dt="2018-02-25T10:46:14.995" v="6236" actId="1036"/>
          <ac:spMkLst>
            <pc:docMk/>
            <pc:sldMk cId="66086974" sldId="264"/>
            <ac:spMk id="14" creationId="{EA678EDD-3738-4B8B-9826-C6E8FD127DE1}"/>
          </ac:spMkLst>
        </pc:spChg>
        <pc:spChg chg="add mod">
          <ac:chgData name="Никола Алексеев" userId="ba66283bcb01e904" providerId="LiveId" clId="{9FA99FA1-656E-4361-BD8C-5D97150E1C72}" dt="2018-02-25T10:46:14.995" v="6236" actId="1036"/>
          <ac:spMkLst>
            <pc:docMk/>
            <pc:sldMk cId="66086974" sldId="264"/>
            <ac:spMk id="15" creationId="{00ED17C1-56A2-4EF1-BEF7-44DB0DA21979}"/>
          </ac:spMkLst>
        </pc:spChg>
        <pc:spChg chg="add mod">
          <ac:chgData name="Никола Алексеев" userId="ba66283bcb01e904" providerId="LiveId" clId="{9FA99FA1-656E-4361-BD8C-5D97150E1C72}" dt="2018-02-25T10:46:14.995" v="6236" actId="1036"/>
          <ac:spMkLst>
            <pc:docMk/>
            <pc:sldMk cId="66086974" sldId="264"/>
            <ac:spMk id="16" creationId="{57B0A779-AE3F-46D9-98DB-D90397F2CD22}"/>
          </ac:spMkLst>
        </pc:spChg>
        <pc:spChg chg="add mod">
          <ac:chgData name="Никола Алексеев" userId="ba66283bcb01e904" providerId="LiveId" clId="{9FA99FA1-656E-4361-BD8C-5D97150E1C72}" dt="2018-02-28T00:11:12.010" v="18659" actId="20577"/>
          <ac:spMkLst>
            <pc:docMk/>
            <pc:sldMk cId="66086974" sldId="264"/>
            <ac:spMk id="17" creationId="{EA90D4F0-28A1-4A05-9C75-F575DD0E5CC1}"/>
          </ac:spMkLst>
        </pc:spChg>
        <pc:spChg chg="add mod">
          <ac:chgData name="Никола Алексеев" userId="ba66283bcb01e904" providerId="LiveId" clId="{9FA99FA1-656E-4361-BD8C-5D97150E1C72}" dt="2018-02-25T10:47:11.906" v="6254" actId="14100"/>
          <ac:spMkLst>
            <pc:docMk/>
            <pc:sldMk cId="66086974" sldId="264"/>
            <ac:spMk id="24" creationId="{EAD6DD2C-F683-4B36-9D0F-C9E365BC42A2}"/>
          </ac:spMkLst>
        </pc:spChg>
        <pc:spChg chg="add mod">
          <ac:chgData name="Никола Алексеев" userId="ba66283bcb01e904" providerId="LiveId" clId="{9FA99FA1-656E-4361-BD8C-5D97150E1C72}" dt="2018-02-25T10:49:45.386" v="6323" actId="1076"/>
          <ac:spMkLst>
            <pc:docMk/>
            <pc:sldMk cId="66086974" sldId="264"/>
            <ac:spMk id="25" creationId="{C003FDE2-963F-4C0C-921C-25EA59B0C8A6}"/>
          </ac:spMkLst>
        </pc:spChg>
        <pc:spChg chg="add mod">
          <ac:chgData name="Никола Алексеев" userId="ba66283bcb01e904" providerId="LiveId" clId="{9FA99FA1-656E-4361-BD8C-5D97150E1C72}" dt="2018-02-25T10:49:18.739" v="6316" actId="1076"/>
          <ac:spMkLst>
            <pc:docMk/>
            <pc:sldMk cId="66086974" sldId="264"/>
            <ac:spMk id="26" creationId="{49789BF8-09A1-48BF-92AC-F441C67880C9}"/>
          </ac:spMkLst>
        </pc:spChg>
        <pc:grpChg chg="mod">
          <ac:chgData name="Никола Алексеев" userId="ba66283bcb01e904" providerId="LiveId" clId="{9FA99FA1-656E-4361-BD8C-5D97150E1C72}" dt="2018-02-25T22:41:46.203" v="6810" actId="1076"/>
          <ac:grpSpMkLst>
            <pc:docMk/>
            <pc:sldMk cId="66086974" sldId="264"/>
            <ac:grpSpMk id="6" creationId="{AA0B65B0-0C02-4D61-8B5C-B2B1C23B68C8}"/>
          </ac:grpSpMkLst>
        </pc:grpChg>
        <pc:picChg chg="add mod">
          <ac:chgData name="Никола Алексеев" userId="ba66283bcb01e904" providerId="LiveId" clId="{9FA99FA1-656E-4361-BD8C-5D97150E1C72}" dt="2018-02-25T10:46:14.995" v="6236" actId="1036"/>
          <ac:picMkLst>
            <pc:docMk/>
            <pc:sldMk cId="66086974" sldId="264"/>
            <ac:picMk id="9" creationId="{7B068C3B-F1EB-4AC8-B112-39988BC3AB9F}"/>
          </ac:picMkLst>
        </pc:picChg>
        <pc:picChg chg="add mod">
          <ac:chgData name="Никола Алексеев" userId="ba66283bcb01e904" providerId="LiveId" clId="{9FA99FA1-656E-4361-BD8C-5D97150E1C72}" dt="2018-02-25T10:46:14.995" v="6236" actId="1036"/>
          <ac:picMkLst>
            <pc:docMk/>
            <pc:sldMk cId="66086974" sldId="264"/>
            <ac:picMk id="11" creationId="{450EE63A-602F-4113-A053-EC4628F7D372}"/>
          </ac:picMkLst>
        </pc:picChg>
        <pc:picChg chg="add mod">
          <ac:chgData name="Никола Алексеев" userId="ba66283bcb01e904" providerId="LiveId" clId="{9FA99FA1-656E-4361-BD8C-5D97150E1C72}" dt="2018-02-25T10:46:14.995" v="6236" actId="1036"/>
          <ac:picMkLst>
            <pc:docMk/>
            <pc:sldMk cId="66086974" sldId="264"/>
            <ac:picMk id="13" creationId="{07FC2804-8F5C-4892-9667-D690EBCAD183}"/>
          </ac:picMkLst>
        </pc:picChg>
        <pc:picChg chg="add mod">
          <ac:chgData name="Никола Алексеев" userId="ba66283bcb01e904" providerId="LiveId" clId="{9FA99FA1-656E-4361-BD8C-5D97150E1C72}" dt="2018-02-25T10:49:23.396" v="6317" actId="1076"/>
          <ac:picMkLst>
            <pc:docMk/>
            <pc:sldMk cId="66086974" sldId="264"/>
            <ac:picMk id="19" creationId="{19A4FF90-D892-4F41-BDDE-72E3F607D03A}"/>
          </ac:picMkLst>
        </pc:picChg>
        <pc:picChg chg="add mod">
          <ac:chgData name="Никола Алексеев" userId="ba66283bcb01e904" providerId="LiveId" clId="{9FA99FA1-656E-4361-BD8C-5D97150E1C72}" dt="2018-02-25T10:49:42.243" v="6322" actId="1076"/>
          <ac:picMkLst>
            <pc:docMk/>
            <pc:sldMk cId="66086974" sldId="264"/>
            <ac:picMk id="21" creationId="{CDB3897B-ED72-47D6-AB98-B83CFA2212F5}"/>
          </ac:picMkLst>
        </pc:picChg>
        <pc:picChg chg="add del mod modCrop">
          <ac:chgData name="Никола Алексеев" userId="ba66283bcb01e904" providerId="LiveId" clId="{9FA99FA1-656E-4361-BD8C-5D97150E1C72}" dt="2018-02-25T22:41:19.665" v="6807" actId="27803"/>
          <ac:picMkLst>
            <pc:docMk/>
            <pc:sldMk cId="66086974" sldId="264"/>
            <ac:picMk id="23" creationId="{AA0B65B0-0C02-4D61-8B5C-B2B1C23B68C8}"/>
          </ac:picMkLst>
        </pc:picChg>
      </pc:sldChg>
      <pc:sldChg chg="addSp delSp modSp add">
        <pc:chgData name="Никола Алексеев" userId="ba66283bcb01e904" providerId="LiveId" clId="{9FA99FA1-656E-4361-BD8C-5D97150E1C72}" dt="2018-02-25T23:27:48.075" v="8558" actId="1076"/>
        <pc:sldMkLst>
          <pc:docMk/>
          <pc:sldMk cId="866867631" sldId="265"/>
        </pc:sldMkLst>
        <pc:spChg chg="del">
          <ac:chgData name="Никола Алексеев" userId="ba66283bcb01e904" providerId="LiveId" clId="{9FA99FA1-656E-4361-BD8C-5D97150E1C72}" dt="2018-02-25T23:20:08.835" v="7913" actId="478"/>
          <ac:spMkLst>
            <pc:docMk/>
            <pc:sldMk cId="866867631" sldId="265"/>
            <ac:spMk id="3" creationId="{875FCFE7-578D-4068-AD05-36A0E90DBC75}"/>
          </ac:spMkLst>
        </pc:spChg>
        <pc:spChg chg="del">
          <ac:chgData name="Никола Алексеев" userId="ba66283bcb01e904" providerId="LiveId" clId="{9FA99FA1-656E-4361-BD8C-5D97150E1C72}" dt="2018-02-25T23:20:08.835" v="7913" actId="478"/>
          <ac:spMkLst>
            <pc:docMk/>
            <pc:sldMk cId="866867631" sldId="265"/>
            <ac:spMk id="4" creationId="{796C3D3A-5450-4384-BA8C-C0F143C4EF5E}"/>
          </ac:spMkLst>
        </pc:spChg>
        <pc:spChg chg="add">
          <ac:chgData name="Никола Алексеев" userId="ba66283bcb01e904" providerId="LiveId" clId="{9FA99FA1-656E-4361-BD8C-5D97150E1C72}" dt="2018-02-25T23:20:29.078" v="7914" actId="1076"/>
          <ac:spMkLst>
            <pc:docMk/>
            <pc:sldMk cId="866867631" sldId="265"/>
            <ac:spMk id="5" creationId="{CAD3B3E3-C36E-451E-B900-06DEF99AF220}"/>
          </ac:spMkLst>
        </pc:spChg>
        <pc:spChg chg="del">
          <ac:chgData name="Никола Алексеев" userId="ba66283bcb01e904" providerId="LiveId" clId="{9FA99FA1-656E-4361-BD8C-5D97150E1C72}" dt="2018-02-25T23:20:08.835" v="7913" actId="478"/>
          <ac:spMkLst>
            <pc:docMk/>
            <pc:sldMk cId="866867631" sldId="265"/>
            <ac:spMk id="6" creationId="{F83BAA0E-E212-4B09-A4D3-E2EF44929EAD}"/>
          </ac:spMkLst>
        </pc:spChg>
        <pc:spChg chg="add">
          <ac:chgData name="Никола Алексеев" userId="ba66283bcb01e904" providerId="LiveId" clId="{9FA99FA1-656E-4361-BD8C-5D97150E1C72}" dt="2018-02-25T23:20:29.078" v="7914" actId="1076"/>
          <ac:spMkLst>
            <pc:docMk/>
            <pc:sldMk cId="866867631" sldId="265"/>
            <ac:spMk id="7" creationId="{C4639E44-BB18-4666-A4E5-3CA57DE61574}"/>
          </ac:spMkLst>
        </pc:spChg>
        <pc:spChg chg="add">
          <ac:chgData name="Никола Алексеев" userId="ba66283bcb01e904" providerId="LiveId" clId="{9FA99FA1-656E-4361-BD8C-5D97150E1C72}" dt="2018-02-25T23:20:29.078" v="7914" actId="1076"/>
          <ac:spMkLst>
            <pc:docMk/>
            <pc:sldMk cId="866867631" sldId="265"/>
            <ac:spMk id="8" creationId="{235B8D14-6C18-4FD4-A94B-27502EFC410E}"/>
          </ac:spMkLst>
        </pc:spChg>
        <pc:spChg chg="add">
          <ac:chgData name="Никола Алексеев" userId="ba66283bcb01e904" providerId="LiveId" clId="{9FA99FA1-656E-4361-BD8C-5D97150E1C72}" dt="2018-02-25T23:20:29.078" v="7914" actId="1076"/>
          <ac:spMkLst>
            <pc:docMk/>
            <pc:sldMk cId="866867631" sldId="265"/>
            <ac:spMk id="9" creationId="{D76ADD15-AF2C-447B-AC70-09E2BD4E1478}"/>
          </ac:spMkLst>
        </pc:spChg>
        <pc:spChg chg="add mod">
          <ac:chgData name="Никола Алексеев" userId="ba66283bcb01e904" providerId="LiveId" clId="{9FA99FA1-656E-4361-BD8C-5D97150E1C72}" dt="2018-02-25T23:26:25.891" v="8415" actId="404"/>
          <ac:spMkLst>
            <pc:docMk/>
            <pc:sldMk cId="866867631" sldId="265"/>
            <ac:spMk id="10" creationId="{ED824A7D-61D9-45CB-9956-3710C1650B65}"/>
          </ac:spMkLst>
        </pc:spChg>
        <pc:spChg chg="add del mod">
          <ac:chgData name="Никола Алексеев" userId="ba66283bcb01e904" providerId="LiveId" clId="{9FA99FA1-656E-4361-BD8C-5D97150E1C72}" dt="2018-02-25T23:25:06.774" v="8406" actId="1076"/>
          <ac:spMkLst>
            <pc:docMk/>
            <pc:sldMk cId="866867631" sldId="265"/>
            <ac:spMk id="11" creationId="{207344D3-186E-4D74-8C9E-720A27F69A10}"/>
          </ac:spMkLst>
        </pc:spChg>
        <pc:spChg chg="add mod">
          <ac:chgData name="Никола Алексеев" userId="ba66283bcb01e904" providerId="LiveId" clId="{9FA99FA1-656E-4361-BD8C-5D97150E1C72}" dt="2018-02-25T23:27:41.403" v="8557" actId="1076"/>
          <ac:spMkLst>
            <pc:docMk/>
            <pc:sldMk cId="866867631" sldId="265"/>
            <ac:spMk id="12" creationId="{FE5F5F37-F4D2-4AC5-A53B-8F5DCE0EBC27}"/>
          </ac:spMkLst>
        </pc:spChg>
        <pc:picChg chg="add mod">
          <ac:chgData name="Никола Алексеев" userId="ba66283bcb01e904" providerId="LiveId" clId="{9FA99FA1-656E-4361-BD8C-5D97150E1C72}" dt="2018-02-25T23:27:48.075" v="8558" actId="1076"/>
          <ac:picMkLst>
            <pc:docMk/>
            <pc:sldMk cId="866867631" sldId="265"/>
            <ac:picMk id="2" creationId="{3DA9FDE9-B0D5-44B8-B2A4-DD3733DC468C}"/>
          </ac:picMkLst>
        </pc:picChg>
      </pc:sldChg>
      <pc:sldChg chg="addSp delSp modSp add">
        <pc:chgData name="Никола Алексеев" userId="ba66283bcb01e904" providerId="LiveId" clId="{9FA99FA1-656E-4361-BD8C-5D97150E1C72}" dt="2018-02-25T23:20:01.125" v="7911" actId="1076"/>
        <pc:sldMkLst>
          <pc:docMk/>
          <pc:sldMk cId="2753505431" sldId="266"/>
        </pc:sldMkLst>
        <pc:spChg chg="mod">
          <ac:chgData name="Никола Алексеев" userId="ba66283bcb01e904" providerId="LiveId" clId="{9FA99FA1-656E-4361-BD8C-5D97150E1C72}" dt="2018-02-25T23:11:37.623" v="7816" actId="1076"/>
          <ac:spMkLst>
            <pc:docMk/>
            <pc:sldMk cId="2753505431" sldId="266"/>
            <ac:spMk id="2" creationId="{0CF269FC-0BAE-4E58-AFE7-2D2D3FEA5B9E}"/>
          </ac:spMkLst>
        </pc:spChg>
        <pc:spChg chg="add mod">
          <ac:chgData name="Никола Алексеев" userId="ba66283bcb01e904" providerId="LiveId" clId="{9FA99FA1-656E-4361-BD8C-5D97150E1C72}" dt="2018-02-25T23:08:20.452" v="7610" actId="164"/>
          <ac:spMkLst>
            <pc:docMk/>
            <pc:sldMk cId="2753505431" sldId="266"/>
            <ac:spMk id="3" creationId="{D657BCF4-AE39-4B80-B245-A00FBFEDA9A3}"/>
          </ac:spMkLst>
        </pc:spChg>
        <pc:spChg chg="add mod">
          <ac:chgData name="Никола Алексеев" userId="ba66283bcb01e904" providerId="LiveId" clId="{9FA99FA1-656E-4361-BD8C-5D97150E1C72}" dt="2018-02-25T23:07:31.553" v="7599" actId="14100"/>
          <ac:spMkLst>
            <pc:docMk/>
            <pc:sldMk cId="2753505431" sldId="266"/>
            <ac:spMk id="4" creationId="{969892F8-472E-4AFC-822F-C004BA826313}"/>
          </ac:spMkLst>
        </pc:spChg>
        <pc:spChg chg="del mod topLvl">
          <ac:chgData name="Никола Алексеев" userId="ba66283bcb01e904" providerId="LiveId" clId="{9FA99FA1-656E-4361-BD8C-5D97150E1C72}" dt="2018-02-25T22:57:12.074" v="7270" actId="478"/>
          <ac:spMkLst>
            <pc:docMk/>
            <pc:sldMk cId="2753505431" sldId="266"/>
            <ac:spMk id="22" creationId="{87CC9619-0E7E-424E-AD1A-DA7EC1852376}"/>
          </ac:spMkLst>
        </pc:spChg>
        <pc:spChg chg="del mod topLvl">
          <ac:chgData name="Никола Алексеев" userId="ba66283bcb01e904" providerId="LiveId" clId="{9FA99FA1-656E-4361-BD8C-5D97150E1C72}" dt="2018-02-25T22:57:17.896" v="7272" actId="478"/>
          <ac:spMkLst>
            <pc:docMk/>
            <pc:sldMk cId="2753505431" sldId="266"/>
            <ac:spMk id="23" creationId="{1452CE29-DC66-4723-85C2-6B3B6BBC5E49}"/>
          </ac:spMkLst>
        </pc:spChg>
        <pc:spChg chg="del mod topLvl">
          <ac:chgData name="Никола Алексеев" userId="ba66283bcb01e904" providerId="LiveId" clId="{9FA99FA1-656E-4361-BD8C-5D97150E1C72}" dt="2018-02-25T22:57:29.182" v="7274" actId="478"/>
          <ac:spMkLst>
            <pc:docMk/>
            <pc:sldMk cId="2753505431" sldId="266"/>
            <ac:spMk id="24" creationId="{001DE732-CE72-4EB3-91D9-9C4582309AF4}"/>
          </ac:spMkLst>
        </pc:spChg>
        <pc:spChg chg="del mod topLvl">
          <ac:chgData name="Никола Алексеев" userId="ba66283bcb01e904" providerId="LiveId" clId="{9FA99FA1-656E-4361-BD8C-5D97150E1C72}" dt="2018-02-25T22:57:33.077" v="7276" actId="478"/>
          <ac:spMkLst>
            <pc:docMk/>
            <pc:sldMk cId="2753505431" sldId="266"/>
            <ac:spMk id="25" creationId="{0BBD2471-B2A0-40CE-81D2-B75AF5F45BB4}"/>
          </ac:spMkLst>
        </pc:spChg>
        <pc:spChg chg="del mod topLvl">
          <ac:chgData name="Никола Алексеев" userId="ba66283bcb01e904" providerId="LiveId" clId="{9FA99FA1-656E-4361-BD8C-5D97150E1C72}" dt="2018-02-25T22:57:36.598" v="7278" actId="478"/>
          <ac:spMkLst>
            <pc:docMk/>
            <pc:sldMk cId="2753505431" sldId="266"/>
            <ac:spMk id="26" creationId="{59D4C49E-2C59-4E71-87FF-248F574F5D5A}"/>
          </ac:spMkLst>
        </pc:spChg>
        <pc:spChg chg="del mod topLvl">
          <ac:chgData name="Никола Алексеев" userId="ba66283bcb01e904" providerId="LiveId" clId="{9FA99FA1-656E-4361-BD8C-5D97150E1C72}" dt="2018-02-25T22:57:52.093" v="7286" actId="478"/>
          <ac:spMkLst>
            <pc:docMk/>
            <pc:sldMk cId="2753505431" sldId="266"/>
            <ac:spMk id="27" creationId="{845B238F-D2D1-4CE8-AFC0-0C5141C98F10}"/>
          </ac:spMkLst>
        </pc:spChg>
        <pc:spChg chg="del">
          <ac:chgData name="Никола Алексеев" userId="ba66283bcb01e904" providerId="LiveId" clId="{9FA99FA1-656E-4361-BD8C-5D97150E1C72}" dt="2018-02-25T22:57:05.933" v="7267" actId="478"/>
          <ac:spMkLst>
            <pc:docMk/>
            <pc:sldMk cId="2753505431" sldId="266"/>
            <ac:spMk id="38" creationId="{FC5D8972-40DD-4E30-9E7C-E73FD02BB9E9}"/>
          </ac:spMkLst>
        </pc:spChg>
        <pc:spChg chg="del">
          <ac:chgData name="Никола Алексеев" userId="ba66283bcb01e904" providerId="LiveId" clId="{9FA99FA1-656E-4361-BD8C-5D97150E1C72}" dt="2018-02-25T22:57:06.982" v="7268" actId="478"/>
          <ac:spMkLst>
            <pc:docMk/>
            <pc:sldMk cId="2753505431" sldId="266"/>
            <ac:spMk id="39" creationId="{E163C31C-F04F-4E50-B0F3-763D6C399396}"/>
          </ac:spMkLst>
        </pc:spChg>
        <pc:spChg chg="del">
          <ac:chgData name="Никола Алексеев" userId="ba66283bcb01e904" providerId="LiveId" clId="{9FA99FA1-656E-4361-BD8C-5D97150E1C72}" dt="2018-02-25T22:57:44.710" v="7282" actId="478"/>
          <ac:spMkLst>
            <pc:docMk/>
            <pc:sldMk cId="2753505431" sldId="266"/>
            <ac:spMk id="40" creationId="{DE36A35B-3527-41C8-83A8-4C4E0CE3E793}"/>
          </ac:spMkLst>
        </pc:spChg>
        <pc:spChg chg="add mod">
          <ac:chgData name="Никола Алексеев" userId="ba66283bcb01e904" providerId="LiveId" clId="{9FA99FA1-656E-4361-BD8C-5D97150E1C72}" dt="2018-02-25T23:08:32.467" v="7614" actId="164"/>
          <ac:spMkLst>
            <pc:docMk/>
            <pc:sldMk cId="2753505431" sldId="266"/>
            <ac:spMk id="46" creationId="{291C6149-EA99-43BD-8150-240029EE546E}"/>
          </ac:spMkLst>
        </pc:spChg>
        <pc:spChg chg="del">
          <ac:chgData name="Никола Алексеев" userId="ba66283bcb01e904" providerId="LiveId" clId="{9FA99FA1-656E-4361-BD8C-5D97150E1C72}" dt="2018-02-25T22:57:05.463" v="7266" actId="478"/>
          <ac:spMkLst>
            <pc:docMk/>
            <pc:sldMk cId="2753505431" sldId="266"/>
            <ac:spMk id="48" creationId="{F5E7A642-ED19-45DF-8B73-31B48B59B025}"/>
          </ac:spMkLst>
        </pc:spChg>
        <pc:spChg chg="add mod">
          <ac:chgData name="Никола Алексеев" userId="ba66283bcb01e904" providerId="LiveId" clId="{9FA99FA1-656E-4361-BD8C-5D97150E1C72}" dt="2018-02-25T23:08:52.179" v="7618" actId="164"/>
          <ac:spMkLst>
            <pc:docMk/>
            <pc:sldMk cId="2753505431" sldId="266"/>
            <ac:spMk id="53" creationId="{C752E9AA-DB38-43B1-AD5F-75168C541DB1}"/>
          </ac:spMkLst>
        </pc:spChg>
        <pc:spChg chg="add mod">
          <ac:chgData name="Никола Алексеев" userId="ba66283bcb01e904" providerId="LiveId" clId="{9FA99FA1-656E-4361-BD8C-5D97150E1C72}" dt="2018-02-25T23:09:08.196" v="7622" actId="164"/>
          <ac:spMkLst>
            <pc:docMk/>
            <pc:sldMk cId="2753505431" sldId="266"/>
            <ac:spMk id="54" creationId="{48C59EC4-2F74-403F-9711-2DBCC61BF430}"/>
          </ac:spMkLst>
        </pc:spChg>
        <pc:spChg chg="add mod">
          <ac:chgData name="Никола Алексеев" userId="ba66283bcb01e904" providerId="LiveId" clId="{9FA99FA1-656E-4361-BD8C-5D97150E1C72}" dt="2018-02-25T23:09:27.911" v="7679" actId="164"/>
          <ac:spMkLst>
            <pc:docMk/>
            <pc:sldMk cId="2753505431" sldId="266"/>
            <ac:spMk id="55" creationId="{513FE202-0E32-4586-8F0A-F8728C35797A}"/>
          </ac:spMkLst>
        </pc:spChg>
        <pc:spChg chg="add mod ord">
          <ac:chgData name="Никола Алексеев" userId="ba66283bcb01e904" providerId="LiveId" clId="{9FA99FA1-656E-4361-BD8C-5D97150E1C72}" dt="2018-02-25T23:20:01.125" v="7911" actId="1076"/>
          <ac:spMkLst>
            <pc:docMk/>
            <pc:sldMk cId="2753505431" sldId="266"/>
            <ac:spMk id="56" creationId="{CD0E3CF4-E70D-4244-AE3A-BE0476CA17B8}"/>
          </ac:spMkLst>
        </pc:spChg>
        <pc:grpChg chg="add mod">
          <ac:chgData name="Никола Алексеев" userId="ba66283bcb01e904" providerId="LiveId" clId="{9FA99FA1-656E-4361-BD8C-5D97150E1C72}" dt="2018-02-25T23:19:11.379" v="7902" actId="1036"/>
          <ac:grpSpMkLst>
            <pc:docMk/>
            <pc:sldMk cId="2753505431" sldId="266"/>
            <ac:grpSpMk id="6" creationId="{56967F8D-4DF8-473E-B36A-13C6F9CA07EB}"/>
          </ac:grpSpMkLst>
        </pc:grpChg>
        <pc:grpChg chg="add mod">
          <ac:chgData name="Никола Алексеев" userId="ba66283bcb01e904" providerId="LiveId" clId="{9FA99FA1-656E-4361-BD8C-5D97150E1C72}" dt="2018-02-25T23:19:59.947" v="7910" actId="1037"/>
          <ac:grpSpMkLst>
            <pc:docMk/>
            <pc:sldMk cId="2753505431" sldId="266"/>
            <ac:grpSpMk id="10" creationId="{40F7224D-026D-4325-900B-A7F25785333A}"/>
          </ac:grpSpMkLst>
        </pc:grpChg>
        <pc:grpChg chg="add mod">
          <ac:chgData name="Никола Алексеев" userId="ba66283bcb01e904" providerId="LiveId" clId="{9FA99FA1-656E-4361-BD8C-5D97150E1C72}" dt="2018-02-25T23:19:11.379" v="7902" actId="1036"/>
          <ac:grpSpMkLst>
            <pc:docMk/>
            <pc:sldMk cId="2753505431" sldId="266"/>
            <ac:grpSpMk id="12" creationId="{F413F9AE-A26F-4084-8508-72B7FF19E45F}"/>
          </ac:grpSpMkLst>
        </pc:grpChg>
        <pc:grpChg chg="add mod">
          <ac:chgData name="Никола Алексеев" userId="ba66283bcb01e904" providerId="LiveId" clId="{9FA99FA1-656E-4361-BD8C-5D97150E1C72}" dt="2018-02-25T23:19:11.379" v="7902" actId="1036"/>
          <ac:grpSpMkLst>
            <pc:docMk/>
            <pc:sldMk cId="2753505431" sldId="266"/>
            <ac:grpSpMk id="14" creationId="{426CAE35-4DA1-415B-92C3-75B4D390D86B}"/>
          </ac:grpSpMkLst>
        </pc:grpChg>
        <pc:grpChg chg="add mod">
          <ac:chgData name="Никола Алексеев" userId="ba66283bcb01e904" providerId="LiveId" clId="{9FA99FA1-656E-4361-BD8C-5D97150E1C72}" dt="2018-02-25T23:19:11.379" v="7902" actId="1036"/>
          <ac:grpSpMkLst>
            <pc:docMk/>
            <pc:sldMk cId="2753505431" sldId="266"/>
            <ac:grpSpMk id="16" creationId="{44B11CF9-3473-43DA-8AF3-612A0BF3CA7C}"/>
          </ac:grpSpMkLst>
        </pc:grpChg>
        <pc:grpChg chg="del">
          <ac:chgData name="Никола Алексеев" userId="ba66283bcb01e904" providerId="LiveId" clId="{9FA99FA1-656E-4361-BD8C-5D97150E1C72}" dt="2018-02-25T22:57:35.579" v="7277" actId="165"/>
          <ac:grpSpMkLst>
            <pc:docMk/>
            <pc:sldMk cId="2753505431" sldId="266"/>
            <ac:grpSpMk id="41" creationId="{EF6068DB-ED49-49D0-953C-3ACD84922175}"/>
          </ac:grpSpMkLst>
        </pc:grpChg>
        <pc:grpChg chg="del">
          <ac:chgData name="Никола Алексеев" userId="ba66283bcb01e904" providerId="LiveId" clId="{9FA99FA1-656E-4361-BD8C-5D97150E1C72}" dt="2018-02-25T22:57:31.754" v="7275" actId="165"/>
          <ac:grpSpMkLst>
            <pc:docMk/>
            <pc:sldMk cId="2753505431" sldId="266"/>
            <ac:grpSpMk id="42" creationId="{C736A654-4AA1-4249-AFE9-296E38488E9D}"/>
          </ac:grpSpMkLst>
        </pc:grpChg>
        <pc:grpChg chg="del">
          <ac:chgData name="Никола Алексеев" userId="ba66283bcb01e904" providerId="LiveId" clId="{9FA99FA1-656E-4361-BD8C-5D97150E1C72}" dt="2018-02-25T22:57:26.950" v="7273" actId="165"/>
          <ac:grpSpMkLst>
            <pc:docMk/>
            <pc:sldMk cId="2753505431" sldId="266"/>
            <ac:grpSpMk id="43" creationId="{8BBD74CC-8372-4F93-AB79-35AA0A6833A0}"/>
          </ac:grpSpMkLst>
        </pc:grpChg>
        <pc:grpChg chg="del">
          <ac:chgData name="Никола Алексеев" userId="ba66283bcb01e904" providerId="LiveId" clId="{9FA99FA1-656E-4361-BD8C-5D97150E1C72}" dt="2018-02-25T22:57:16.341" v="7271" actId="165"/>
          <ac:grpSpMkLst>
            <pc:docMk/>
            <pc:sldMk cId="2753505431" sldId="266"/>
            <ac:grpSpMk id="44" creationId="{4B30F5EE-5AF6-40E2-9AEE-ABF008A8E8D6}"/>
          </ac:grpSpMkLst>
        </pc:grpChg>
        <pc:grpChg chg="del">
          <ac:chgData name="Никола Алексеев" userId="ba66283bcb01e904" providerId="LiveId" clId="{9FA99FA1-656E-4361-BD8C-5D97150E1C72}" dt="2018-02-25T22:57:10.805" v="7269" actId="165"/>
          <ac:grpSpMkLst>
            <pc:docMk/>
            <pc:sldMk cId="2753505431" sldId="266"/>
            <ac:grpSpMk id="45" creationId="{6AFFB7CE-4E19-47FE-9C45-2CDB011C1302}"/>
          </ac:grpSpMkLst>
        </pc:grpChg>
        <pc:grpChg chg="del ord">
          <ac:chgData name="Никола Алексеев" userId="ba66283bcb01e904" providerId="LiveId" clId="{9FA99FA1-656E-4361-BD8C-5D97150E1C72}" dt="2018-02-25T22:57:41.733" v="7280" actId="165"/>
          <ac:grpSpMkLst>
            <pc:docMk/>
            <pc:sldMk cId="2753505431" sldId="266"/>
            <ac:grpSpMk id="49" creationId="{DBD74991-B1CC-45E6-8470-DA6ED5C7D887}"/>
          </ac:grpSpMkLst>
        </pc:grpChg>
        <pc:grpChg chg="del">
          <ac:chgData name="Никола Алексеев" userId="ba66283bcb01e904" providerId="LiveId" clId="{9FA99FA1-656E-4361-BD8C-5D97150E1C72}" dt="2018-02-25T22:57:43.412" v="7281" actId="478"/>
          <ac:grpSpMkLst>
            <pc:docMk/>
            <pc:sldMk cId="2753505431" sldId="266"/>
            <ac:grpSpMk id="50" creationId="{8266407A-14A3-4415-B513-4A07511EF107}"/>
          </ac:grpSpMkLst>
        </pc:grpChg>
        <pc:grpChg chg="del">
          <ac:chgData name="Никола Алексеев" userId="ba66283bcb01e904" providerId="LiveId" clId="{9FA99FA1-656E-4361-BD8C-5D97150E1C72}" dt="2018-02-25T22:57:43.412" v="7281" actId="478"/>
          <ac:grpSpMkLst>
            <pc:docMk/>
            <pc:sldMk cId="2753505431" sldId="266"/>
            <ac:grpSpMk id="59" creationId="{71B596C0-5805-471D-B7BB-213C300F98B6}"/>
          </ac:grpSpMkLst>
        </pc:grpChg>
        <pc:grpChg chg="del">
          <ac:chgData name="Никола Алексеев" userId="ba66283bcb01e904" providerId="LiveId" clId="{9FA99FA1-656E-4361-BD8C-5D97150E1C72}" dt="2018-02-25T22:57:43.412" v="7281" actId="478"/>
          <ac:grpSpMkLst>
            <pc:docMk/>
            <pc:sldMk cId="2753505431" sldId="266"/>
            <ac:grpSpMk id="62" creationId="{E039CE7E-2AE1-44A1-B235-04BED08D42EA}"/>
          </ac:grpSpMkLst>
        </pc:grpChg>
        <pc:grpChg chg="del">
          <ac:chgData name="Никола Алексеев" userId="ba66283bcb01e904" providerId="LiveId" clId="{9FA99FA1-656E-4361-BD8C-5D97150E1C72}" dt="2018-02-25T22:57:43.412" v="7281" actId="478"/>
          <ac:grpSpMkLst>
            <pc:docMk/>
            <pc:sldMk cId="2753505431" sldId="266"/>
            <ac:grpSpMk id="65" creationId="{99EA7CDD-A039-4D20-A45F-354D37B2703F}"/>
          </ac:grpSpMkLst>
        </pc:grpChg>
        <pc:picChg chg="mod topLvl">
          <ac:chgData name="Никола Алексеев" userId="ba66283bcb01e904" providerId="LiveId" clId="{9FA99FA1-656E-4361-BD8C-5D97150E1C72}" dt="2018-02-25T23:09:27.911" v="7679" actId="164"/>
          <ac:picMkLst>
            <pc:docMk/>
            <pc:sldMk cId="2753505431" sldId="266"/>
            <ac:picMk id="11" creationId="{72E0074B-5BC0-47A0-8B6F-4C95B4E23FDE}"/>
          </ac:picMkLst>
        </pc:picChg>
        <pc:picChg chg="mod topLvl">
          <ac:chgData name="Никола Алексеев" userId="ba66283bcb01e904" providerId="LiveId" clId="{9FA99FA1-656E-4361-BD8C-5D97150E1C72}" dt="2018-02-25T23:08:52.179" v="7618" actId="164"/>
          <ac:picMkLst>
            <pc:docMk/>
            <pc:sldMk cId="2753505431" sldId="266"/>
            <ac:picMk id="13" creationId="{A2496861-B28D-48D1-9F25-63454D25D0D3}"/>
          </ac:picMkLst>
        </pc:picChg>
        <pc:picChg chg="mod topLvl">
          <ac:chgData name="Никола Алексеев" userId="ba66283bcb01e904" providerId="LiveId" clId="{9FA99FA1-656E-4361-BD8C-5D97150E1C72}" dt="2018-02-25T23:09:08.196" v="7622" actId="164"/>
          <ac:picMkLst>
            <pc:docMk/>
            <pc:sldMk cId="2753505431" sldId="266"/>
            <ac:picMk id="15" creationId="{A7001EB9-DFC5-47E7-9654-1E3C067E9464}"/>
          </ac:picMkLst>
        </pc:picChg>
        <pc:picChg chg="mod topLvl">
          <ac:chgData name="Никола Алексеев" userId="ba66283bcb01e904" providerId="LiveId" clId="{9FA99FA1-656E-4361-BD8C-5D97150E1C72}" dt="2018-02-25T23:08:52.179" v="7618" actId="164"/>
          <ac:picMkLst>
            <pc:docMk/>
            <pc:sldMk cId="2753505431" sldId="266"/>
            <ac:picMk id="17" creationId="{E5431DAA-57AF-414C-90BF-874EBD8D5D0F}"/>
          </ac:picMkLst>
        </pc:picChg>
        <pc:picChg chg="mod topLvl">
          <ac:chgData name="Никола Алексеев" userId="ba66283bcb01e904" providerId="LiveId" clId="{9FA99FA1-656E-4361-BD8C-5D97150E1C72}" dt="2018-02-25T23:08:32.467" v="7614" actId="164"/>
          <ac:picMkLst>
            <pc:docMk/>
            <pc:sldMk cId="2753505431" sldId="266"/>
            <ac:picMk id="19" creationId="{DD85A70A-75E3-4F35-88F3-41CBB299567B}"/>
          </ac:picMkLst>
        </pc:picChg>
        <pc:picChg chg="mod topLvl">
          <ac:chgData name="Никола Алексеев" userId="ba66283bcb01e904" providerId="LiveId" clId="{9FA99FA1-656E-4361-BD8C-5D97150E1C72}" dt="2018-02-25T23:08:20.452" v="7610" actId="164"/>
          <ac:picMkLst>
            <pc:docMk/>
            <pc:sldMk cId="2753505431" sldId="266"/>
            <ac:picMk id="21" creationId="{33F84F47-E176-4750-A3F8-8207B47C9D8F}"/>
          </ac:picMkLst>
        </pc:picChg>
        <pc:picChg chg="del mod">
          <ac:chgData name="Никола Алексеев" userId="ba66283bcb01e904" providerId="LiveId" clId="{9FA99FA1-656E-4361-BD8C-5D97150E1C72}" dt="2018-02-25T23:07:54.194" v="7603" actId="478"/>
          <ac:picMkLst>
            <pc:docMk/>
            <pc:sldMk cId="2753505431" sldId="266"/>
            <ac:picMk id="37" creationId="{8FB443DB-EF62-410A-AFDC-6A1610A4E7A4}"/>
          </ac:picMkLst>
        </pc:picChg>
        <pc:picChg chg="del mod">
          <ac:chgData name="Никола Алексеев" userId="ba66283bcb01e904" providerId="LiveId" clId="{9FA99FA1-656E-4361-BD8C-5D97150E1C72}" dt="2018-02-25T23:07:54.194" v="7603" actId="478"/>
          <ac:picMkLst>
            <pc:docMk/>
            <pc:sldMk cId="2753505431" sldId="266"/>
            <ac:picMk id="47" creationId="{8C51C6FB-AD2F-447D-9664-1D2C49AB628C}"/>
          </ac:picMkLst>
        </pc:picChg>
      </pc:sldChg>
      <pc:sldChg chg="addSp delSp modSp add">
        <pc:chgData name="Никола Алексеев" userId="ba66283bcb01e904" providerId="LiveId" clId="{9FA99FA1-656E-4361-BD8C-5D97150E1C72}" dt="2018-02-25T23:19:55.244" v="7909" actId="1038"/>
        <pc:sldMkLst>
          <pc:docMk/>
          <pc:sldMk cId="1584663734" sldId="267"/>
        </pc:sldMkLst>
        <pc:spChg chg="mod">
          <ac:chgData name="Никола Алексеев" userId="ba66283bcb01e904" providerId="LiveId" clId="{9FA99FA1-656E-4361-BD8C-5D97150E1C72}" dt="2018-02-25T23:11:41.978" v="7817" actId="1076"/>
          <ac:spMkLst>
            <pc:docMk/>
            <pc:sldMk cId="1584663734" sldId="267"/>
            <ac:spMk id="2" creationId="{0CF269FC-0BAE-4E58-AFE7-2D2D3FEA5B9E}"/>
          </ac:spMkLst>
        </pc:spChg>
        <pc:spChg chg="mod topLvl">
          <ac:chgData name="Никола Алексеев" userId="ba66283bcb01e904" providerId="LiveId" clId="{9FA99FA1-656E-4361-BD8C-5D97150E1C72}" dt="2018-02-25T23:15:07.308" v="7850" actId="164"/>
          <ac:spMkLst>
            <pc:docMk/>
            <pc:sldMk cId="1584663734" sldId="267"/>
            <ac:spMk id="3" creationId="{D657BCF4-AE39-4B80-B245-A00FBFEDA9A3}"/>
          </ac:spMkLst>
        </pc:spChg>
        <pc:spChg chg="del">
          <ac:chgData name="Никола Алексеев" userId="ba66283bcb01e904" providerId="LiveId" clId="{9FA99FA1-656E-4361-BD8C-5D97150E1C72}" dt="2018-02-25T23:19:01.184" v="7898" actId="478"/>
          <ac:spMkLst>
            <pc:docMk/>
            <pc:sldMk cId="1584663734" sldId="267"/>
            <ac:spMk id="4" creationId="{969892F8-472E-4AFC-822F-C004BA826313}"/>
          </ac:spMkLst>
        </pc:spChg>
        <pc:spChg chg="add mod">
          <ac:chgData name="Никола Алексеев" userId="ba66283bcb01e904" providerId="LiveId" clId="{9FA99FA1-656E-4361-BD8C-5D97150E1C72}" dt="2018-02-25T23:16:05.339" v="7882" actId="164"/>
          <ac:spMkLst>
            <pc:docMk/>
            <pc:sldMk cId="1584663734" sldId="267"/>
            <ac:spMk id="22" creationId="{07BDA741-EC9F-49A8-B336-C6AF9968AD32}"/>
          </ac:spMkLst>
        </pc:spChg>
        <pc:spChg chg="add del mod">
          <ac:chgData name="Никола Алексеев" userId="ba66283bcb01e904" providerId="LiveId" clId="{9FA99FA1-656E-4361-BD8C-5D97150E1C72}" dt="2018-02-25T23:15:26.473" v="7854" actId="478"/>
          <ac:spMkLst>
            <pc:docMk/>
            <pc:sldMk cId="1584663734" sldId="267"/>
            <ac:spMk id="25" creationId="{02DC5908-BACD-45DD-B7BB-39C403F52E29}"/>
          </ac:spMkLst>
        </pc:spChg>
        <pc:spChg chg="del mod topLvl">
          <ac:chgData name="Никола Алексеев" userId="ba66283bcb01e904" providerId="LiveId" clId="{9FA99FA1-656E-4361-BD8C-5D97150E1C72}" dt="2018-02-25T23:14:56.297" v="7846" actId="478"/>
          <ac:spMkLst>
            <pc:docMk/>
            <pc:sldMk cId="1584663734" sldId="267"/>
            <ac:spMk id="46" creationId="{291C6149-EA99-43BD-8150-240029EE546E}"/>
          </ac:spMkLst>
        </pc:spChg>
        <pc:spChg chg="mod topLvl">
          <ac:chgData name="Никола Алексеев" userId="ba66283bcb01e904" providerId="LiveId" clId="{9FA99FA1-656E-4361-BD8C-5D97150E1C72}" dt="2018-02-25T23:18:46.310" v="7894" actId="164"/>
          <ac:spMkLst>
            <pc:docMk/>
            <pc:sldMk cId="1584663734" sldId="267"/>
            <ac:spMk id="53" creationId="{C752E9AA-DB38-43B1-AD5F-75168C541DB1}"/>
          </ac:spMkLst>
        </pc:spChg>
        <pc:spChg chg="mod">
          <ac:chgData name="Никола Алексеев" userId="ba66283bcb01e904" providerId="LiveId" clId="{9FA99FA1-656E-4361-BD8C-5D97150E1C72}" dt="2018-02-25T23:12:46.459" v="7825" actId="1037"/>
          <ac:spMkLst>
            <pc:docMk/>
            <pc:sldMk cId="1584663734" sldId="267"/>
            <ac:spMk id="54" creationId="{48C59EC4-2F74-403F-9711-2DBCC61BF430}"/>
          </ac:spMkLst>
        </pc:spChg>
        <pc:spChg chg="del mod topLvl">
          <ac:chgData name="Никола Алексеев" userId="ba66283bcb01e904" providerId="LiveId" clId="{9FA99FA1-656E-4361-BD8C-5D97150E1C72}" dt="2018-02-25T23:18:27.933" v="7889" actId="478"/>
          <ac:spMkLst>
            <pc:docMk/>
            <pc:sldMk cId="1584663734" sldId="267"/>
            <ac:spMk id="55" creationId="{513FE202-0E32-4586-8F0A-F8728C35797A}"/>
          </ac:spMkLst>
        </pc:spChg>
        <pc:spChg chg="mod">
          <ac:chgData name="Никола Алексеев" userId="ba66283bcb01e904" providerId="LiveId" clId="{9FA99FA1-656E-4361-BD8C-5D97150E1C72}" dt="2018-02-25T23:19:14.515" v="7904" actId="1036"/>
          <ac:spMkLst>
            <pc:docMk/>
            <pc:sldMk cId="1584663734" sldId="267"/>
            <ac:spMk id="56" creationId="{CD0E3CF4-E70D-4244-AE3A-BE0476CA17B8}"/>
          </ac:spMkLst>
        </pc:spChg>
        <pc:grpChg chg="del mod">
          <ac:chgData name="Никола Алексеев" userId="ba66283bcb01e904" providerId="LiveId" clId="{9FA99FA1-656E-4361-BD8C-5D97150E1C72}" dt="2018-02-25T23:14:58.273" v="7847" actId="165"/>
          <ac:grpSpMkLst>
            <pc:docMk/>
            <pc:sldMk cId="1584663734" sldId="267"/>
            <ac:grpSpMk id="6" creationId="{56967F8D-4DF8-473E-B36A-13C6F9CA07EB}"/>
          </ac:grpSpMkLst>
        </pc:grpChg>
        <pc:grpChg chg="del mod">
          <ac:chgData name="Никола Алексеев" userId="ba66283bcb01e904" providerId="LiveId" clId="{9FA99FA1-656E-4361-BD8C-5D97150E1C72}" dt="2018-02-25T23:14:54.449" v="7845" actId="165"/>
          <ac:grpSpMkLst>
            <pc:docMk/>
            <pc:sldMk cId="1584663734" sldId="267"/>
            <ac:grpSpMk id="10" creationId="{40F7224D-026D-4325-900B-A7F25785333A}"/>
          </ac:grpSpMkLst>
        </pc:grpChg>
        <pc:grpChg chg="del mod">
          <ac:chgData name="Никола Алексеев" userId="ba66283bcb01e904" providerId="LiveId" clId="{9FA99FA1-656E-4361-BD8C-5D97150E1C72}" dt="2018-02-25T23:12:55.316" v="7826" actId="165"/>
          <ac:grpSpMkLst>
            <pc:docMk/>
            <pc:sldMk cId="1584663734" sldId="267"/>
            <ac:grpSpMk id="12" creationId="{F413F9AE-A26F-4084-8508-72B7FF19E45F}"/>
          </ac:grpSpMkLst>
        </pc:grpChg>
        <pc:grpChg chg="mod">
          <ac:chgData name="Никола Алексеев" userId="ba66283bcb01e904" providerId="LiveId" clId="{9FA99FA1-656E-4361-BD8C-5D97150E1C72}" dt="2018-02-25T23:19:14.515" v="7904" actId="1036"/>
          <ac:grpSpMkLst>
            <pc:docMk/>
            <pc:sldMk cId="1584663734" sldId="267"/>
            <ac:grpSpMk id="14" creationId="{426CAE35-4DA1-415B-92C3-75B4D390D86B}"/>
          </ac:grpSpMkLst>
        </pc:grpChg>
        <pc:grpChg chg="del mod">
          <ac:chgData name="Никола Алексеев" userId="ba66283bcb01e904" providerId="LiveId" clId="{9FA99FA1-656E-4361-BD8C-5D97150E1C72}" dt="2018-02-25T23:18:20.300" v="7885" actId="165"/>
          <ac:grpSpMkLst>
            <pc:docMk/>
            <pc:sldMk cId="1584663734" sldId="267"/>
            <ac:grpSpMk id="16" creationId="{44B11CF9-3473-43DA-8AF3-612A0BF3CA7C}"/>
          </ac:grpSpMkLst>
        </pc:grpChg>
        <pc:grpChg chg="add mod">
          <ac:chgData name="Никола Алексеев" userId="ba66283bcb01e904" providerId="LiveId" clId="{9FA99FA1-656E-4361-BD8C-5D97150E1C72}" dt="2018-02-25T23:19:53.974" v="7907" actId="1037"/>
          <ac:grpSpMkLst>
            <pc:docMk/>
            <pc:sldMk cId="1584663734" sldId="267"/>
            <ac:grpSpMk id="18" creationId="{1F627407-3729-464C-AC0D-1219B5472584}"/>
          </ac:grpSpMkLst>
        </pc:grpChg>
        <pc:grpChg chg="add del mod">
          <ac:chgData name="Никола Алексеев" userId="ba66283bcb01e904" providerId="LiveId" clId="{9FA99FA1-656E-4361-BD8C-5D97150E1C72}" dt="2018-02-25T23:18:31.482" v="7890" actId="165"/>
          <ac:grpSpMkLst>
            <pc:docMk/>
            <pc:sldMk cId="1584663734" sldId="267"/>
            <ac:grpSpMk id="20" creationId="{ACFB97DF-17AE-4987-9438-A167734DB7AD}"/>
          </ac:grpSpMkLst>
        </pc:grpChg>
        <pc:grpChg chg="add del mod">
          <ac:chgData name="Никола Алексеев" userId="ba66283bcb01e904" providerId="LiveId" clId="{9FA99FA1-656E-4361-BD8C-5D97150E1C72}" dt="2018-02-25T23:19:55.244" v="7909" actId="1038"/>
          <ac:grpSpMkLst>
            <pc:docMk/>
            <pc:sldMk cId="1584663734" sldId="267"/>
            <ac:grpSpMk id="23" creationId="{36CBEC7D-A431-4D47-9365-0E7989C4923B}"/>
          </ac:grpSpMkLst>
        </pc:grpChg>
        <pc:grpChg chg="add mod">
          <ac:chgData name="Никола Алексеев" userId="ba66283bcb01e904" providerId="LiveId" clId="{9FA99FA1-656E-4361-BD8C-5D97150E1C72}" dt="2018-02-25T23:19:14.515" v="7904" actId="1036"/>
          <ac:grpSpMkLst>
            <pc:docMk/>
            <pc:sldMk cId="1584663734" sldId="267"/>
            <ac:grpSpMk id="24" creationId="{8BB43782-4A68-4C38-9A77-3C62156E5B1F}"/>
          </ac:grpSpMkLst>
        </pc:grpChg>
        <pc:picChg chg="mod topLvl">
          <ac:chgData name="Никола Алексеев" userId="ba66283bcb01e904" providerId="LiveId" clId="{9FA99FA1-656E-4361-BD8C-5D97150E1C72}" dt="2018-02-25T23:18:46.310" v="7894" actId="164"/>
          <ac:picMkLst>
            <pc:docMk/>
            <pc:sldMk cId="1584663734" sldId="267"/>
            <ac:picMk id="11" creationId="{72E0074B-5BC0-47A0-8B6F-4C95B4E23FDE}"/>
          </ac:picMkLst>
        </pc:picChg>
        <pc:picChg chg="mod topLvl">
          <ac:chgData name="Никола Алексеев" userId="ba66283bcb01e904" providerId="LiveId" clId="{9FA99FA1-656E-4361-BD8C-5D97150E1C72}" dt="2018-02-25T23:18:46.310" v="7894" actId="164"/>
          <ac:picMkLst>
            <pc:docMk/>
            <pc:sldMk cId="1584663734" sldId="267"/>
            <ac:picMk id="13" creationId="{A2496861-B28D-48D1-9F25-63454D25D0D3}"/>
          </ac:picMkLst>
        </pc:picChg>
        <pc:picChg chg="mod topLvl">
          <ac:chgData name="Никола Алексеев" userId="ba66283bcb01e904" providerId="LiveId" clId="{9FA99FA1-656E-4361-BD8C-5D97150E1C72}" dt="2018-02-25T23:16:05.339" v="7882" actId="164"/>
          <ac:picMkLst>
            <pc:docMk/>
            <pc:sldMk cId="1584663734" sldId="267"/>
            <ac:picMk id="17" creationId="{E5431DAA-57AF-414C-90BF-874EBD8D5D0F}"/>
          </ac:picMkLst>
        </pc:picChg>
        <pc:picChg chg="mod topLvl">
          <ac:chgData name="Никола Алексеев" userId="ba66283bcb01e904" providerId="LiveId" clId="{9FA99FA1-656E-4361-BD8C-5D97150E1C72}" dt="2018-02-25T23:15:07.308" v="7850" actId="164"/>
          <ac:picMkLst>
            <pc:docMk/>
            <pc:sldMk cId="1584663734" sldId="267"/>
            <ac:picMk id="19" creationId="{DD85A70A-75E3-4F35-88F3-41CBB299567B}"/>
          </ac:picMkLst>
        </pc:picChg>
        <pc:picChg chg="mod topLvl">
          <ac:chgData name="Никола Алексеев" userId="ba66283bcb01e904" providerId="LiveId" clId="{9FA99FA1-656E-4361-BD8C-5D97150E1C72}" dt="2018-02-25T23:15:07.308" v="7850" actId="164"/>
          <ac:picMkLst>
            <pc:docMk/>
            <pc:sldMk cId="1584663734" sldId="267"/>
            <ac:picMk id="21" creationId="{33F84F47-E176-4750-A3F8-8207B47C9D8F}"/>
          </ac:picMkLst>
        </pc:picChg>
      </pc:sldChg>
      <pc:sldChg chg="addSp delSp modSp add">
        <pc:chgData name="Никола Алексеев" userId="ba66283bcb01e904" providerId="LiveId" clId="{9FA99FA1-656E-4361-BD8C-5D97150E1C72}" dt="2018-02-26T23:04:17.469" v="18124" actId="1076"/>
        <pc:sldMkLst>
          <pc:docMk/>
          <pc:sldMk cId="2490399688" sldId="268"/>
        </pc:sldMkLst>
        <pc:spChg chg="del">
          <ac:chgData name="Никола Алексеев" userId="ba66283bcb01e904" providerId="LiveId" clId="{9FA99FA1-656E-4361-BD8C-5D97150E1C72}" dt="2018-02-25T23:28:25.012" v="8560" actId="478"/>
          <ac:spMkLst>
            <pc:docMk/>
            <pc:sldMk cId="2490399688" sldId="268"/>
            <ac:spMk id="3" creationId="{875FCFE7-578D-4068-AD05-36A0E90DBC75}"/>
          </ac:spMkLst>
        </pc:spChg>
        <pc:spChg chg="del">
          <ac:chgData name="Никола Алексеев" userId="ba66283bcb01e904" providerId="LiveId" clId="{9FA99FA1-656E-4361-BD8C-5D97150E1C72}" dt="2018-02-25T23:28:25.012" v="8560" actId="478"/>
          <ac:spMkLst>
            <pc:docMk/>
            <pc:sldMk cId="2490399688" sldId="268"/>
            <ac:spMk id="4" creationId="{796C3D3A-5450-4384-BA8C-C0F143C4EF5E}"/>
          </ac:spMkLst>
        </pc:spChg>
        <pc:spChg chg="add mod">
          <ac:chgData name="Никола Алексеев" userId="ba66283bcb01e904" providerId="LiveId" clId="{9FA99FA1-656E-4361-BD8C-5D97150E1C72}" dt="2018-02-25T23:29:40.006" v="8590" actId="14100"/>
          <ac:spMkLst>
            <pc:docMk/>
            <pc:sldMk cId="2490399688" sldId="268"/>
            <ac:spMk id="5" creationId="{A68E8EA7-2C86-4FA4-8AE9-6BB618929D33}"/>
          </ac:spMkLst>
        </pc:spChg>
        <pc:spChg chg="del">
          <ac:chgData name="Никола Алексеев" userId="ba66283bcb01e904" providerId="LiveId" clId="{9FA99FA1-656E-4361-BD8C-5D97150E1C72}" dt="2018-02-25T23:28:25.012" v="8560" actId="478"/>
          <ac:spMkLst>
            <pc:docMk/>
            <pc:sldMk cId="2490399688" sldId="268"/>
            <ac:spMk id="6" creationId="{F83BAA0E-E212-4B09-A4D3-E2EF44929EAD}"/>
          </ac:spMkLst>
        </pc:spChg>
        <pc:spChg chg="add mod">
          <ac:chgData name="Никола Алексеев" userId="ba66283bcb01e904" providerId="LiveId" clId="{9FA99FA1-656E-4361-BD8C-5D97150E1C72}" dt="2018-02-25T23:29:22.255" v="8576" actId="14100"/>
          <ac:spMkLst>
            <pc:docMk/>
            <pc:sldMk cId="2490399688" sldId="268"/>
            <ac:spMk id="7" creationId="{12C52F5D-5605-4F9E-84CB-6555ED7A556E}"/>
          </ac:spMkLst>
        </pc:spChg>
        <pc:spChg chg="add mod">
          <ac:chgData name="Никола Алексеев" userId="ba66283bcb01e904" providerId="LiveId" clId="{9FA99FA1-656E-4361-BD8C-5D97150E1C72}" dt="2018-02-25T23:29:15.593" v="8575" actId="14100"/>
          <ac:spMkLst>
            <pc:docMk/>
            <pc:sldMk cId="2490399688" sldId="268"/>
            <ac:spMk id="8" creationId="{4BF4A8E1-C12A-42BB-99AB-E93A237EC3E9}"/>
          </ac:spMkLst>
        </pc:spChg>
        <pc:spChg chg="add mod">
          <ac:chgData name="Никола Алексеев" userId="ba66283bcb01e904" providerId="LiveId" clId="{9FA99FA1-656E-4361-BD8C-5D97150E1C72}" dt="2018-02-25T23:29:36.812" v="8589" actId="14100"/>
          <ac:spMkLst>
            <pc:docMk/>
            <pc:sldMk cId="2490399688" sldId="268"/>
            <ac:spMk id="9" creationId="{1675D87C-17CD-4BC4-8DE0-0DDA8698FF71}"/>
          </ac:spMkLst>
        </pc:spChg>
        <pc:spChg chg="add mod">
          <ac:chgData name="Никола Алексеев" userId="ba66283bcb01e904" providerId="LiveId" clId="{9FA99FA1-656E-4361-BD8C-5D97150E1C72}" dt="2018-02-25T23:36:42.420" v="9180" actId="20577"/>
          <ac:spMkLst>
            <pc:docMk/>
            <pc:sldMk cId="2490399688" sldId="268"/>
            <ac:spMk id="10" creationId="{B09BD4C8-4E2C-4C5E-A257-D569D5CE426A}"/>
          </ac:spMkLst>
        </pc:spChg>
        <pc:spChg chg="add mod">
          <ac:chgData name="Никола Алексеев" userId="ba66283bcb01e904" providerId="LiveId" clId="{9FA99FA1-656E-4361-BD8C-5D97150E1C72}" dt="2018-02-25T23:41:49.134" v="9232" actId="1076"/>
          <ac:spMkLst>
            <pc:docMk/>
            <pc:sldMk cId="2490399688" sldId="268"/>
            <ac:spMk id="11" creationId="{C5E327DC-306E-4E51-A557-FFCEF047263D}"/>
          </ac:spMkLst>
        </pc:spChg>
        <pc:picChg chg="add del mod">
          <ac:chgData name="Никола Алексеев" userId="ba66283bcb01e904" providerId="LiveId" clId="{9FA99FA1-656E-4361-BD8C-5D97150E1C72}" dt="2018-02-26T23:03:48.572" v="18120" actId="1076"/>
          <ac:picMkLst>
            <pc:docMk/>
            <pc:sldMk cId="2490399688" sldId="268"/>
            <ac:picMk id="2" creationId="{FD38FF66-4851-4302-A0CB-D6E6885FD3D9}"/>
          </ac:picMkLst>
        </pc:picChg>
        <pc:picChg chg="add del mod">
          <ac:chgData name="Никола Алексеев" userId="ba66283bcb01e904" providerId="LiveId" clId="{9FA99FA1-656E-4361-BD8C-5D97150E1C72}" dt="2018-02-25T23:41:05.104" v="9218" actId="478"/>
          <ac:picMkLst>
            <pc:docMk/>
            <pc:sldMk cId="2490399688" sldId="268"/>
            <ac:picMk id="2" creationId="{4D5E1687-730B-46DA-AF90-254C0B7F9B74}"/>
          </ac:picMkLst>
        </pc:picChg>
        <pc:picChg chg="add mod">
          <ac:chgData name="Никола Алексеев" userId="ba66283bcb01e904" providerId="LiveId" clId="{9FA99FA1-656E-4361-BD8C-5D97150E1C72}" dt="2018-02-26T23:04:17.469" v="18124" actId="1076"/>
          <ac:picMkLst>
            <pc:docMk/>
            <pc:sldMk cId="2490399688" sldId="268"/>
            <ac:picMk id="3" creationId="{4E3E3120-2BE2-428F-8692-517D41D1F4D0}"/>
          </ac:picMkLst>
        </pc:picChg>
        <pc:picChg chg="add del mod">
          <ac:chgData name="Никола Алексеев" userId="ba66283bcb01e904" providerId="LiveId" clId="{9FA99FA1-656E-4361-BD8C-5D97150E1C72}" dt="2018-02-26T23:04:13.126" v="18123" actId="478"/>
          <ac:picMkLst>
            <pc:docMk/>
            <pc:sldMk cId="2490399688" sldId="268"/>
            <ac:picMk id="12" creationId="{1396CA74-FCBD-4212-A5A0-7D7ADFC5F0EE}"/>
          </ac:picMkLst>
        </pc:picChg>
      </pc:sldChg>
      <pc:sldChg chg="addSp delSp modSp add">
        <pc:chgData name="Никола Алексеев" userId="ba66283bcb01e904" providerId="LiveId" clId="{9FA99FA1-656E-4361-BD8C-5D97150E1C72}" dt="2018-02-26T23:04:46.023" v="18125" actId="1076"/>
        <pc:sldMkLst>
          <pc:docMk/>
          <pc:sldMk cId="2807842217" sldId="269"/>
        </pc:sldMkLst>
        <pc:spChg chg="del">
          <ac:chgData name="Никола Алексеев" userId="ba66283bcb01e904" providerId="LiveId" clId="{9FA99FA1-656E-4361-BD8C-5D97150E1C72}" dt="2018-02-25T23:42:22.838" v="9234" actId="478"/>
          <ac:spMkLst>
            <pc:docMk/>
            <pc:sldMk cId="2807842217" sldId="269"/>
            <ac:spMk id="3" creationId="{875FCFE7-578D-4068-AD05-36A0E90DBC75}"/>
          </ac:spMkLst>
        </pc:spChg>
        <pc:spChg chg="del">
          <ac:chgData name="Никола Алексеев" userId="ba66283bcb01e904" providerId="LiveId" clId="{9FA99FA1-656E-4361-BD8C-5D97150E1C72}" dt="2018-02-25T23:42:22.838" v="9234" actId="478"/>
          <ac:spMkLst>
            <pc:docMk/>
            <pc:sldMk cId="2807842217" sldId="269"/>
            <ac:spMk id="4" creationId="{796C3D3A-5450-4384-BA8C-C0F143C4EF5E}"/>
          </ac:spMkLst>
        </pc:spChg>
        <pc:spChg chg="add">
          <ac:chgData name="Никола Алексеев" userId="ba66283bcb01e904" providerId="LiveId" clId="{9FA99FA1-656E-4361-BD8C-5D97150E1C72}" dt="2018-02-25T23:42:31.133" v="9235" actId="20577"/>
          <ac:spMkLst>
            <pc:docMk/>
            <pc:sldMk cId="2807842217" sldId="269"/>
            <ac:spMk id="5" creationId="{162256F2-682E-4B8E-8DD7-5CDEB8ECDC94}"/>
          </ac:spMkLst>
        </pc:spChg>
        <pc:spChg chg="del">
          <ac:chgData name="Никола Алексеев" userId="ba66283bcb01e904" providerId="LiveId" clId="{9FA99FA1-656E-4361-BD8C-5D97150E1C72}" dt="2018-02-25T23:42:22.838" v="9234" actId="478"/>
          <ac:spMkLst>
            <pc:docMk/>
            <pc:sldMk cId="2807842217" sldId="269"/>
            <ac:spMk id="6" creationId="{F83BAA0E-E212-4B09-A4D3-E2EF44929EAD}"/>
          </ac:spMkLst>
        </pc:spChg>
        <pc:spChg chg="add">
          <ac:chgData name="Никола Алексеев" userId="ba66283bcb01e904" providerId="LiveId" clId="{9FA99FA1-656E-4361-BD8C-5D97150E1C72}" dt="2018-02-25T23:42:31.133" v="9235" actId="20577"/>
          <ac:spMkLst>
            <pc:docMk/>
            <pc:sldMk cId="2807842217" sldId="269"/>
            <ac:spMk id="7" creationId="{FAD92D75-648A-4C9F-B616-4E571F08D00E}"/>
          </ac:spMkLst>
        </pc:spChg>
        <pc:spChg chg="add mod">
          <ac:chgData name="Никола Алексеев" userId="ba66283bcb01e904" providerId="LiveId" clId="{9FA99FA1-656E-4361-BD8C-5D97150E1C72}" dt="2018-02-25T23:45:52.044" v="9298" actId="20577"/>
          <ac:spMkLst>
            <pc:docMk/>
            <pc:sldMk cId="2807842217" sldId="269"/>
            <ac:spMk id="8" creationId="{CCA3B7CE-715A-419B-866B-30E0E5A4F7A0}"/>
          </ac:spMkLst>
        </pc:spChg>
        <pc:spChg chg="add">
          <ac:chgData name="Никола Алексеев" userId="ba66283bcb01e904" providerId="LiveId" clId="{9FA99FA1-656E-4361-BD8C-5D97150E1C72}" dt="2018-02-25T23:42:31.133" v="9235" actId="20577"/>
          <ac:spMkLst>
            <pc:docMk/>
            <pc:sldMk cId="2807842217" sldId="269"/>
            <ac:spMk id="9" creationId="{D543570B-3D4F-4BD9-934A-7775E713423C}"/>
          </ac:spMkLst>
        </pc:spChg>
        <pc:spChg chg="add mod">
          <ac:chgData name="Никола Алексеев" userId="ba66283bcb01e904" providerId="LiveId" clId="{9FA99FA1-656E-4361-BD8C-5D97150E1C72}" dt="2018-02-26T23:04:46.023" v="18125" actId="1076"/>
          <ac:spMkLst>
            <pc:docMk/>
            <pc:sldMk cId="2807842217" sldId="269"/>
            <ac:spMk id="10" creationId="{485057C0-2624-4C8A-9B56-ABEAA5CE10CD}"/>
          </ac:spMkLst>
        </pc:spChg>
        <pc:picChg chg="add del mod">
          <ac:chgData name="Никола Алексеев" userId="ba66283bcb01e904" providerId="LiveId" clId="{9FA99FA1-656E-4361-BD8C-5D97150E1C72}" dt="2018-02-26T23:03:09.755" v="18111" actId="478"/>
          <ac:picMkLst>
            <pc:docMk/>
            <pc:sldMk cId="2807842217" sldId="269"/>
            <ac:picMk id="2" creationId="{792292A9-7531-4125-B2E0-DE3E9253F497}"/>
          </ac:picMkLst>
        </pc:picChg>
        <pc:picChg chg="add del mod">
          <ac:chgData name="Никола Алексеев" userId="ba66283bcb01e904" providerId="LiveId" clId="{9FA99FA1-656E-4361-BD8C-5D97150E1C72}" dt="2018-02-26T23:03:19.676" v="18115" actId="1076"/>
          <ac:picMkLst>
            <pc:docMk/>
            <pc:sldMk cId="2807842217" sldId="269"/>
            <ac:picMk id="3" creationId="{5AD15312-7370-4C96-8D8B-BA983D1C0DA9}"/>
          </ac:picMkLst>
        </pc:picChg>
      </pc:sldChg>
      <pc:sldChg chg="addSp delSp modSp add ord">
        <pc:chgData name="Никола Алексеев" userId="ba66283bcb01e904" providerId="LiveId" clId="{9FA99FA1-656E-4361-BD8C-5D97150E1C72}" dt="2018-02-26T21:34:40.945" v="12709" actId="1035"/>
        <pc:sldMkLst>
          <pc:docMk/>
          <pc:sldMk cId="703550056" sldId="270"/>
        </pc:sldMkLst>
        <pc:spChg chg="add del mod">
          <ac:chgData name="Никола Алексеев" userId="ba66283bcb01e904" providerId="LiveId" clId="{9FA99FA1-656E-4361-BD8C-5D97150E1C72}" dt="2018-02-25T23:48:30.510" v="9341" actId="478"/>
          <ac:spMkLst>
            <pc:docMk/>
            <pc:sldMk cId="703550056" sldId="270"/>
            <ac:spMk id="2" creationId="{EDC75926-410A-4233-99DB-D76A9996F164}"/>
          </ac:spMkLst>
        </pc:spChg>
        <pc:spChg chg="del">
          <ac:chgData name="Никола Алексеев" userId="ba66283bcb01e904" providerId="LiveId" clId="{9FA99FA1-656E-4361-BD8C-5D97150E1C72}" dt="2018-02-25T23:45:21.436" v="9293" actId="478"/>
          <ac:spMkLst>
            <pc:docMk/>
            <pc:sldMk cId="703550056" sldId="270"/>
            <ac:spMk id="3" creationId="{875FCFE7-578D-4068-AD05-36A0E90DBC75}"/>
          </ac:spMkLst>
        </pc:spChg>
        <pc:spChg chg="del">
          <ac:chgData name="Никола Алексеев" userId="ba66283bcb01e904" providerId="LiveId" clId="{9FA99FA1-656E-4361-BD8C-5D97150E1C72}" dt="2018-02-25T23:45:21.436" v="9293" actId="478"/>
          <ac:spMkLst>
            <pc:docMk/>
            <pc:sldMk cId="703550056" sldId="270"/>
            <ac:spMk id="4" creationId="{796C3D3A-5450-4384-BA8C-C0F143C4EF5E}"/>
          </ac:spMkLst>
        </pc:spChg>
        <pc:spChg chg="add del">
          <ac:chgData name="Никола Алексеев" userId="ba66283bcb01e904" providerId="LiveId" clId="{9FA99FA1-656E-4361-BD8C-5D97150E1C72}" dt="2018-02-25T23:45:38.942" v="9295" actId="20577"/>
          <ac:spMkLst>
            <pc:docMk/>
            <pc:sldMk cId="703550056" sldId="270"/>
            <ac:spMk id="5" creationId="{3F258BE2-23C9-4B61-ACA6-DF0DCF542DA4}"/>
          </ac:spMkLst>
        </pc:spChg>
        <pc:spChg chg="del">
          <ac:chgData name="Никола Алексеев" userId="ba66283bcb01e904" providerId="LiveId" clId="{9FA99FA1-656E-4361-BD8C-5D97150E1C72}" dt="2018-02-25T23:45:21.436" v="9293" actId="478"/>
          <ac:spMkLst>
            <pc:docMk/>
            <pc:sldMk cId="703550056" sldId="270"/>
            <ac:spMk id="6" creationId="{F83BAA0E-E212-4B09-A4D3-E2EF44929EAD}"/>
          </ac:spMkLst>
        </pc:spChg>
        <pc:spChg chg="add del">
          <ac:chgData name="Никола Алексеев" userId="ba66283bcb01e904" providerId="LiveId" clId="{9FA99FA1-656E-4361-BD8C-5D97150E1C72}" dt="2018-02-25T23:45:38.942" v="9295" actId="20577"/>
          <ac:spMkLst>
            <pc:docMk/>
            <pc:sldMk cId="703550056" sldId="270"/>
            <ac:spMk id="7" creationId="{A5B9978B-1175-4B67-A366-C7A130D413F2}"/>
          </ac:spMkLst>
        </pc:spChg>
        <pc:spChg chg="add del">
          <ac:chgData name="Никола Алексеев" userId="ba66283bcb01e904" providerId="LiveId" clId="{9FA99FA1-656E-4361-BD8C-5D97150E1C72}" dt="2018-02-25T23:45:38.942" v="9295" actId="20577"/>
          <ac:spMkLst>
            <pc:docMk/>
            <pc:sldMk cId="703550056" sldId="270"/>
            <ac:spMk id="8" creationId="{D4A6339E-62C2-4D55-B3CD-B966E3C8790B}"/>
          </ac:spMkLst>
        </pc:spChg>
        <pc:spChg chg="add del">
          <ac:chgData name="Никола Алексеев" userId="ba66283bcb01e904" providerId="LiveId" clId="{9FA99FA1-656E-4361-BD8C-5D97150E1C72}" dt="2018-02-25T23:45:43.204" v="9297" actId="20577"/>
          <ac:spMkLst>
            <pc:docMk/>
            <pc:sldMk cId="703550056" sldId="270"/>
            <ac:spMk id="9" creationId="{82CE22D5-60C1-4A38-B7D7-B7B3FCC3AC97}"/>
          </ac:spMkLst>
        </pc:spChg>
        <pc:spChg chg="add del">
          <ac:chgData name="Никола Алексеев" userId="ba66283bcb01e904" providerId="LiveId" clId="{9FA99FA1-656E-4361-BD8C-5D97150E1C72}" dt="2018-02-25T23:45:43.204" v="9297" actId="20577"/>
          <ac:spMkLst>
            <pc:docMk/>
            <pc:sldMk cId="703550056" sldId="270"/>
            <ac:spMk id="10" creationId="{DD04706E-1CC2-47EA-AFD1-7345A94B704C}"/>
          </ac:spMkLst>
        </pc:spChg>
        <pc:spChg chg="add del">
          <ac:chgData name="Никола Алексеев" userId="ba66283bcb01e904" providerId="LiveId" clId="{9FA99FA1-656E-4361-BD8C-5D97150E1C72}" dt="2018-02-25T23:45:43.204" v="9297" actId="20577"/>
          <ac:spMkLst>
            <pc:docMk/>
            <pc:sldMk cId="703550056" sldId="270"/>
            <ac:spMk id="11" creationId="{29218C2A-0019-469F-ADF3-988CDD584C2D}"/>
          </ac:spMkLst>
        </pc:spChg>
        <pc:spChg chg="add mod">
          <ac:chgData name="Никола Алексеев" userId="ba66283bcb01e904" providerId="LiveId" clId="{9FA99FA1-656E-4361-BD8C-5D97150E1C72}" dt="2018-02-25T23:46:25.820" v="9330" actId="14100"/>
          <ac:spMkLst>
            <pc:docMk/>
            <pc:sldMk cId="703550056" sldId="270"/>
            <ac:spMk id="12" creationId="{220FD866-684C-4239-8398-107F5328858B}"/>
          </ac:spMkLst>
        </pc:spChg>
        <pc:spChg chg="add">
          <ac:chgData name="Никола Алексеев" userId="ba66283bcb01e904" providerId="LiveId" clId="{9FA99FA1-656E-4361-BD8C-5D97150E1C72}" dt="2018-02-25T23:45:55.117" v="9299" actId="20577"/>
          <ac:spMkLst>
            <pc:docMk/>
            <pc:sldMk cId="703550056" sldId="270"/>
            <ac:spMk id="13" creationId="{CCFC37A0-CAD4-450A-A2DB-5BB776B5FC7F}"/>
          </ac:spMkLst>
        </pc:spChg>
        <pc:spChg chg="add">
          <ac:chgData name="Никола Алексеев" userId="ba66283bcb01e904" providerId="LiveId" clId="{9FA99FA1-656E-4361-BD8C-5D97150E1C72}" dt="2018-02-25T23:45:55.117" v="9299" actId="20577"/>
          <ac:spMkLst>
            <pc:docMk/>
            <pc:sldMk cId="703550056" sldId="270"/>
            <ac:spMk id="14" creationId="{02F5E36C-D56D-4B78-BD2D-FF90C410DE14}"/>
          </ac:spMkLst>
        </pc:spChg>
        <pc:spChg chg="add mod">
          <ac:chgData name="Никола Алексеев" userId="ba66283bcb01e904" providerId="LiveId" clId="{9FA99FA1-656E-4361-BD8C-5D97150E1C72}" dt="2018-02-25T23:46:17.652" v="9329" actId="14100"/>
          <ac:spMkLst>
            <pc:docMk/>
            <pc:sldMk cId="703550056" sldId="270"/>
            <ac:spMk id="15" creationId="{245AD743-00F0-4429-8B60-282C32E68E90}"/>
          </ac:spMkLst>
        </pc:spChg>
        <pc:spChg chg="add mod">
          <ac:chgData name="Никола Алексеев" userId="ba66283bcb01e904" providerId="LiveId" clId="{9FA99FA1-656E-4361-BD8C-5D97150E1C72}" dt="2018-02-26T21:12:23.033" v="12399" actId="1076"/>
          <ac:spMkLst>
            <pc:docMk/>
            <pc:sldMk cId="703550056" sldId="270"/>
            <ac:spMk id="16" creationId="{4A65E061-E1AE-4D6A-8E44-D9F39B912C49}"/>
          </ac:spMkLst>
        </pc:spChg>
        <pc:graphicFrameChg chg="add del mod">
          <ac:chgData name="Никола Алексеев" userId="ba66283bcb01e904" providerId="LiveId" clId="{9FA99FA1-656E-4361-BD8C-5D97150E1C72}" dt="2018-02-26T21:11:57.953" v="12391" actId="478"/>
          <ac:graphicFrameMkLst>
            <pc:docMk/>
            <pc:sldMk cId="703550056" sldId="270"/>
            <ac:graphicFrameMk id="3" creationId="{3DB2309D-E6FF-4C61-95B4-AAAB5840D157}"/>
          </ac:graphicFrameMkLst>
        </pc:graphicFrameChg>
        <pc:graphicFrameChg chg="add mod">
          <ac:chgData name="Никола Алексеев" userId="ba66283bcb01e904" providerId="LiveId" clId="{9FA99FA1-656E-4361-BD8C-5D97150E1C72}" dt="2018-02-26T21:12:20.524" v="12398" actId="1076"/>
          <ac:graphicFrameMkLst>
            <pc:docMk/>
            <pc:sldMk cId="703550056" sldId="270"/>
            <ac:graphicFrameMk id="4" creationId="{FDDDAE83-2E6D-4404-B077-07666EE46DD9}"/>
          </ac:graphicFrameMkLst>
        </pc:graphicFrameChg>
        <pc:picChg chg="add del">
          <ac:chgData name="Никола Алексеев" userId="ba66283bcb01e904" providerId="LiveId" clId="{9FA99FA1-656E-4361-BD8C-5D97150E1C72}" dt="2018-02-26T21:11:23.554" v="12385" actId="478"/>
          <ac:picMkLst>
            <pc:docMk/>
            <pc:sldMk cId="703550056" sldId="270"/>
            <ac:picMk id="2" creationId="{E066EFDA-DE27-4B35-BAA6-071498340E1F}"/>
          </ac:picMkLst>
        </pc:picChg>
      </pc:sldChg>
      <pc:sldChg chg="addSp delSp modSp add">
        <pc:chgData name="Никола Алексеев" userId="ba66283bcb01e904" providerId="LiveId" clId="{9FA99FA1-656E-4361-BD8C-5D97150E1C72}" dt="2018-02-28T00:21:46.612" v="18744" actId="20577"/>
        <pc:sldMkLst>
          <pc:docMk/>
          <pc:sldMk cId="176294494" sldId="271"/>
        </pc:sldMkLst>
        <pc:spChg chg="del">
          <ac:chgData name="Никола Алексеев" userId="ba66283bcb01e904" providerId="LiveId" clId="{9FA99FA1-656E-4361-BD8C-5D97150E1C72}" dt="2018-02-26T00:20:19.013" v="11002" actId="478"/>
          <ac:spMkLst>
            <pc:docMk/>
            <pc:sldMk cId="176294494" sldId="271"/>
            <ac:spMk id="3" creationId="{875FCFE7-578D-4068-AD05-36A0E90DBC75}"/>
          </ac:spMkLst>
        </pc:spChg>
        <pc:spChg chg="del">
          <ac:chgData name="Никола Алексеев" userId="ba66283bcb01e904" providerId="LiveId" clId="{9FA99FA1-656E-4361-BD8C-5D97150E1C72}" dt="2018-02-26T00:20:19.013" v="11002" actId="478"/>
          <ac:spMkLst>
            <pc:docMk/>
            <pc:sldMk cId="176294494" sldId="271"/>
            <ac:spMk id="4" creationId="{796C3D3A-5450-4384-BA8C-C0F143C4EF5E}"/>
          </ac:spMkLst>
        </pc:spChg>
        <pc:spChg chg="add">
          <ac:chgData name="Никола Алексеев" userId="ba66283bcb01e904" providerId="LiveId" clId="{9FA99FA1-656E-4361-BD8C-5D97150E1C72}" dt="2018-02-26T00:20:22.187" v="11003" actId="1076"/>
          <ac:spMkLst>
            <pc:docMk/>
            <pc:sldMk cId="176294494" sldId="271"/>
            <ac:spMk id="5" creationId="{F12DB301-676D-45F5-A368-169AA94485FA}"/>
          </ac:spMkLst>
        </pc:spChg>
        <pc:spChg chg="del mod">
          <ac:chgData name="Никола Алексеев" userId="ba66283bcb01e904" providerId="LiveId" clId="{9FA99FA1-656E-4361-BD8C-5D97150E1C72}" dt="2018-02-26T00:20:19.013" v="11002" actId="478"/>
          <ac:spMkLst>
            <pc:docMk/>
            <pc:sldMk cId="176294494" sldId="271"/>
            <ac:spMk id="6" creationId="{F83BAA0E-E212-4B09-A4D3-E2EF44929EAD}"/>
          </ac:spMkLst>
        </pc:spChg>
        <pc:spChg chg="add">
          <ac:chgData name="Никола Алексеев" userId="ba66283bcb01e904" providerId="LiveId" clId="{9FA99FA1-656E-4361-BD8C-5D97150E1C72}" dt="2018-02-26T00:20:22.187" v="11003" actId="1076"/>
          <ac:spMkLst>
            <pc:docMk/>
            <pc:sldMk cId="176294494" sldId="271"/>
            <ac:spMk id="7" creationId="{A76187A0-0DF0-4024-9600-D8F2CF533A3B}"/>
          </ac:spMkLst>
        </pc:spChg>
        <pc:spChg chg="add">
          <ac:chgData name="Никола Алексеев" userId="ba66283bcb01e904" providerId="LiveId" clId="{9FA99FA1-656E-4361-BD8C-5D97150E1C72}" dt="2018-02-26T00:20:22.187" v="11003" actId="1076"/>
          <ac:spMkLst>
            <pc:docMk/>
            <pc:sldMk cId="176294494" sldId="271"/>
            <ac:spMk id="8" creationId="{C4DAD611-96E0-4C3D-9BD7-D8A5D47CD644}"/>
          </ac:spMkLst>
        </pc:spChg>
        <pc:spChg chg="add">
          <ac:chgData name="Никола Алексеев" userId="ba66283bcb01e904" providerId="LiveId" clId="{9FA99FA1-656E-4361-BD8C-5D97150E1C72}" dt="2018-02-26T00:20:22.187" v="11003" actId="1076"/>
          <ac:spMkLst>
            <pc:docMk/>
            <pc:sldMk cId="176294494" sldId="271"/>
            <ac:spMk id="9" creationId="{E790356B-04C2-4A36-BAFD-6616704F0356}"/>
          </ac:spMkLst>
        </pc:spChg>
        <pc:spChg chg="add mod">
          <ac:chgData name="Никола Алексеев" userId="ba66283bcb01e904" providerId="LiveId" clId="{9FA99FA1-656E-4361-BD8C-5D97150E1C72}" dt="2018-02-26T00:33:18.395" v="11784" actId="1076"/>
          <ac:spMkLst>
            <pc:docMk/>
            <pc:sldMk cId="176294494" sldId="271"/>
            <ac:spMk id="10" creationId="{CE8060A2-EDF3-41C3-B0A6-06E608C4AD60}"/>
          </ac:spMkLst>
        </pc:spChg>
        <pc:spChg chg="add mod">
          <ac:chgData name="Никола Алексеев" userId="ba66283bcb01e904" providerId="LiveId" clId="{9FA99FA1-656E-4361-BD8C-5D97150E1C72}" dt="2018-02-26T00:33:18.395" v="11784" actId="1076"/>
          <ac:spMkLst>
            <pc:docMk/>
            <pc:sldMk cId="176294494" sldId="271"/>
            <ac:spMk id="11" creationId="{D356297D-CE4D-49D0-BD79-B1F33E5983C6}"/>
          </ac:spMkLst>
        </pc:spChg>
        <pc:spChg chg="add del">
          <ac:chgData name="Никола Алексеев" userId="ba66283bcb01e904" providerId="LiveId" clId="{9FA99FA1-656E-4361-BD8C-5D97150E1C72}" dt="2018-02-26T00:22:06.902" v="11084" actId="1076"/>
          <ac:spMkLst>
            <pc:docMk/>
            <pc:sldMk cId="176294494" sldId="271"/>
            <ac:spMk id="12" creationId="{9D7F9B14-A02D-4158-9EEC-4D466BA73768}"/>
          </ac:spMkLst>
        </pc:spChg>
        <pc:spChg chg="add mod">
          <ac:chgData name="Никола Алексеев" userId="ba66283bcb01e904" providerId="LiveId" clId="{9FA99FA1-656E-4361-BD8C-5D97150E1C72}" dt="2018-02-26T00:24:47.591" v="11132" actId="571"/>
          <ac:spMkLst>
            <pc:docMk/>
            <pc:sldMk cId="176294494" sldId="271"/>
            <ac:spMk id="13" creationId="{9DBA7C64-9C78-407C-B869-028A235A157E}"/>
          </ac:spMkLst>
        </pc:spChg>
        <pc:spChg chg="add mod">
          <ac:chgData name="Никола Алексеев" userId="ba66283bcb01e904" providerId="LiveId" clId="{9FA99FA1-656E-4361-BD8C-5D97150E1C72}" dt="2018-02-28T00:21:46.612" v="18744" actId="20577"/>
          <ac:spMkLst>
            <pc:docMk/>
            <pc:sldMk cId="176294494" sldId="271"/>
            <ac:spMk id="14" creationId="{2BCC2573-BD90-4E67-85EC-A1D4AA5F2987}"/>
          </ac:spMkLst>
        </pc:spChg>
        <pc:spChg chg="add mod">
          <ac:chgData name="Никола Алексеев" userId="ba66283bcb01e904" providerId="LiveId" clId="{9FA99FA1-656E-4361-BD8C-5D97150E1C72}" dt="2018-02-26T00:30:18.213" v="11397" actId="20577"/>
          <ac:spMkLst>
            <pc:docMk/>
            <pc:sldMk cId="176294494" sldId="271"/>
            <ac:spMk id="15" creationId="{1E9CE0E0-8782-4D1A-BD6D-DD3F3A60AAC2}"/>
          </ac:spMkLst>
        </pc:spChg>
      </pc:sldChg>
      <pc:sldChg chg="addSp delSp modSp add ord">
        <pc:chgData name="Никола Алексеев" userId="ba66283bcb01e904" providerId="LiveId" clId="{9FA99FA1-656E-4361-BD8C-5D97150E1C72}" dt="2018-02-28T00:18:35.223" v="18743" actId="14100"/>
        <pc:sldMkLst>
          <pc:docMk/>
          <pc:sldMk cId="2527198114" sldId="272"/>
        </pc:sldMkLst>
        <pc:spChg chg="add del mod">
          <ac:chgData name="Никола Алексеев" userId="ba66283bcb01e904" providerId="LiveId" clId="{9FA99FA1-656E-4361-BD8C-5D97150E1C72}" dt="2018-02-26T00:02:42.186" v="10128" actId="478"/>
          <ac:spMkLst>
            <pc:docMk/>
            <pc:sldMk cId="2527198114" sldId="272"/>
            <ac:spMk id="7" creationId="{AE839EFA-6947-4076-8D76-BD6E4F8602BE}"/>
          </ac:spMkLst>
        </pc:spChg>
        <pc:spChg chg="add mod">
          <ac:chgData name="Никола Алексеев" userId="ba66283bcb01e904" providerId="LiveId" clId="{9FA99FA1-656E-4361-BD8C-5D97150E1C72}" dt="2018-02-26T00:03:57.073" v="10157" actId="1076"/>
          <ac:spMkLst>
            <pc:docMk/>
            <pc:sldMk cId="2527198114" sldId="272"/>
            <ac:spMk id="8" creationId="{32E9FA07-D3B0-481E-AC13-6F395052647C}"/>
          </ac:spMkLst>
        </pc:spChg>
        <pc:spChg chg="add mod ord">
          <ac:chgData name="Никола Алексеев" userId="ba66283bcb01e904" providerId="LiveId" clId="{9FA99FA1-656E-4361-BD8C-5D97150E1C72}" dt="2018-02-26T00:03:37.346" v="10151" actId="108"/>
          <ac:spMkLst>
            <pc:docMk/>
            <pc:sldMk cId="2527198114" sldId="272"/>
            <ac:spMk id="9" creationId="{DFE247A0-4454-4A57-BB9A-2E9FA32631A9}"/>
          </ac:spMkLst>
        </pc:spChg>
        <pc:spChg chg="add del mod">
          <ac:chgData name="Никола Алексеев" userId="ba66283bcb01e904" providerId="LiveId" clId="{9FA99FA1-656E-4361-BD8C-5D97150E1C72}" dt="2018-02-26T00:02:43.724" v="10129" actId="478"/>
          <ac:spMkLst>
            <pc:docMk/>
            <pc:sldMk cId="2527198114" sldId="272"/>
            <ac:spMk id="10" creationId="{C465B517-52DF-4505-B7AA-0065CEDE1173}"/>
          </ac:spMkLst>
        </pc:spChg>
        <pc:spChg chg="add del mod">
          <ac:chgData name="Никола Алексеев" userId="ba66283bcb01e904" providerId="LiveId" clId="{9FA99FA1-656E-4361-BD8C-5D97150E1C72}" dt="2018-02-26T00:03:30.368" v="10149" actId="478"/>
          <ac:spMkLst>
            <pc:docMk/>
            <pc:sldMk cId="2527198114" sldId="272"/>
            <ac:spMk id="11" creationId="{7EB05A57-EADC-4BF5-B8F4-FC6B4FB1D3DD}"/>
          </ac:spMkLst>
        </pc:spChg>
        <pc:spChg chg="mod">
          <ac:chgData name="Никола Алексеев" userId="ba66283bcb01e904" providerId="LiveId" clId="{9FA99FA1-656E-4361-BD8C-5D97150E1C72}" dt="2018-02-28T00:18:35.223" v="18743" actId="14100"/>
          <ac:spMkLst>
            <pc:docMk/>
            <pc:sldMk cId="2527198114" sldId="272"/>
            <ac:spMk id="16" creationId="{4A65E061-E1AE-4D6A-8E44-D9F39B912C49}"/>
          </ac:spMkLst>
        </pc:spChg>
        <pc:spChg chg="add del mod">
          <ac:chgData name="Никола Алексеев" userId="ba66283bcb01e904" providerId="LiveId" clId="{9FA99FA1-656E-4361-BD8C-5D97150E1C72}" dt="2018-02-26T00:02:45.081" v="10130" actId="478"/>
          <ac:spMkLst>
            <pc:docMk/>
            <pc:sldMk cId="2527198114" sldId="272"/>
            <ac:spMk id="17" creationId="{38E75E19-6922-42B8-B64D-1983F512A1A5}"/>
          </ac:spMkLst>
        </pc:spChg>
        <pc:spChg chg="add mod">
          <ac:chgData name="Никола Алексеев" userId="ba66283bcb01e904" providerId="LiveId" clId="{9FA99FA1-656E-4361-BD8C-5D97150E1C72}" dt="2018-02-26T00:03:50.661" v="10155" actId="1076"/>
          <ac:spMkLst>
            <pc:docMk/>
            <pc:sldMk cId="2527198114" sldId="272"/>
            <ac:spMk id="36" creationId="{A19C8F92-523B-469A-80BE-0C22DBFC6E85}"/>
          </ac:spMkLst>
        </pc:spChg>
        <pc:spChg chg="add mod ord">
          <ac:chgData name="Никола Алексеев" userId="ba66283bcb01e904" providerId="LiveId" clId="{9FA99FA1-656E-4361-BD8C-5D97150E1C72}" dt="2018-02-26T00:03:54.216" v="10156" actId="167"/>
          <ac:spMkLst>
            <pc:docMk/>
            <pc:sldMk cId="2527198114" sldId="272"/>
            <ac:spMk id="37" creationId="{2E256765-033C-467C-AF25-43E8488A99F2}"/>
          </ac:spMkLst>
        </pc:spChg>
        <pc:cxnChg chg="add del mod">
          <ac:chgData name="Никола Алексеев" userId="ba66283bcb01e904" providerId="LiveId" clId="{9FA99FA1-656E-4361-BD8C-5D97150E1C72}" dt="2018-02-26T00:02:49.240" v="10134" actId="478"/>
          <ac:cxnSpMkLst>
            <pc:docMk/>
            <pc:sldMk cId="2527198114" sldId="272"/>
            <ac:cxnSpMk id="3" creationId="{4335D970-480B-462D-8E65-634C8D69D015}"/>
          </ac:cxnSpMkLst>
        </pc:cxnChg>
        <pc:cxnChg chg="add del mod">
          <ac:chgData name="Никола Алексеев" userId="ba66283bcb01e904" providerId="LiveId" clId="{9FA99FA1-656E-4361-BD8C-5D97150E1C72}" dt="2018-02-25T23:56:45.522" v="9809" actId="11529"/>
          <ac:cxnSpMkLst>
            <pc:docMk/>
            <pc:sldMk cId="2527198114" sldId="272"/>
            <ac:cxnSpMk id="5" creationId="{9CC5C3F3-782C-408B-8D46-2A814F133B75}"/>
          </ac:cxnSpMkLst>
        </pc:cxnChg>
        <pc:cxnChg chg="add del mod">
          <ac:chgData name="Никола Алексеев" userId="ba66283bcb01e904" providerId="LiveId" clId="{9FA99FA1-656E-4361-BD8C-5D97150E1C72}" dt="2018-02-26T00:02:52.073" v="10136" actId="478"/>
          <ac:cxnSpMkLst>
            <pc:docMk/>
            <pc:sldMk cId="2527198114" sldId="272"/>
            <ac:cxnSpMk id="18" creationId="{B2649401-2DA8-499C-AA25-2B9E8EC50384}"/>
          </ac:cxnSpMkLst>
        </pc:cxnChg>
        <pc:cxnChg chg="add del mod">
          <ac:chgData name="Никола Алексеев" userId="ba66283bcb01e904" providerId="LiveId" clId="{9FA99FA1-656E-4361-BD8C-5D97150E1C72}" dt="2018-02-26T00:02:48.231" v="10133" actId="478"/>
          <ac:cxnSpMkLst>
            <pc:docMk/>
            <pc:sldMk cId="2527198114" sldId="272"/>
            <ac:cxnSpMk id="20" creationId="{D17C2415-3D46-487C-921D-EC4D16901AF7}"/>
          </ac:cxnSpMkLst>
        </pc:cxnChg>
        <pc:cxnChg chg="add del mod">
          <ac:chgData name="Никола Алексеев" userId="ba66283bcb01e904" providerId="LiveId" clId="{9FA99FA1-656E-4361-BD8C-5D97150E1C72}" dt="2018-02-25T23:58:17.059" v="9836" actId="478"/>
          <ac:cxnSpMkLst>
            <pc:docMk/>
            <pc:sldMk cId="2527198114" sldId="272"/>
            <ac:cxnSpMk id="25" creationId="{CBE1057D-BE0B-4045-A3D0-9D1F07D930A5}"/>
          </ac:cxnSpMkLst>
        </pc:cxnChg>
        <pc:cxnChg chg="add mod">
          <ac:chgData name="Никола Алексеев" userId="ba66283bcb01e904" providerId="LiveId" clId="{9FA99FA1-656E-4361-BD8C-5D97150E1C72}" dt="2018-02-25T23:58:11.320" v="9831" actId="571"/>
          <ac:cxnSpMkLst>
            <pc:docMk/>
            <pc:sldMk cId="2527198114" sldId="272"/>
            <ac:cxnSpMk id="31" creationId="{74D60DDD-CB29-489A-8563-A0A1A9EF052D}"/>
          </ac:cxnSpMkLst>
        </pc:cxnChg>
        <pc:cxnChg chg="add del mod">
          <ac:chgData name="Никола Алексеев" userId="ba66283bcb01e904" providerId="LiveId" clId="{9FA99FA1-656E-4361-BD8C-5D97150E1C72}" dt="2018-02-25T23:58:58.671" v="9851" actId="478"/>
          <ac:cxnSpMkLst>
            <pc:docMk/>
            <pc:sldMk cId="2527198114" sldId="272"/>
            <ac:cxnSpMk id="33" creationId="{7FC03E62-3340-49AA-8492-911AA0BD12C2}"/>
          </ac:cxnSpMkLst>
        </pc:cxnChg>
        <pc:cxnChg chg="add del mod">
          <ac:chgData name="Никола Алексеев" userId="ba66283bcb01e904" providerId="LiveId" clId="{9FA99FA1-656E-4361-BD8C-5D97150E1C72}" dt="2018-02-26T00:02:47.120" v="10132" actId="478"/>
          <ac:cxnSpMkLst>
            <pc:docMk/>
            <pc:sldMk cId="2527198114" sldId="272"/>
            <ac:cxnSpMk id="34" creationId="{15C8389A-7B06-4C3F-8D26-7677EA1A3DAC}"/>
          </ac:cxnSpMkLst>
        </pc:cxnChg>
        <pc:cxnChg chg="add del mod">
          <ac:chgData name="Никола Алексеев" userId="ba66283bcb01e904" providerId="LiveId" clId="{9FA99FA1-656E-4361-BD8C-5D97150E1C72}" dt="2018-02-26T00:02:46.715" v="10131" actId="478"/>
          <ac:cxnSpMkLst>
            <pc:docMk/>
            <pc:sldMk cId="2527198114" sldId="272"/>
            <ac:cxnSpMk id="35" creationId="{DE1B5754-AC1D-4F0B-9A4D-69AAD48FA510}"/>
          </ac:cxnSpMkLst>
        </pc:cxnChg>
      </pc:sldChg>
      <pc:sldChg chg="modSp add">
        <pc:chgData name="Никола Алексеев" userId="ba66283bcb01e904" providerId="LiveId" clId="{9FA99FA1-656E-4361-BD8C-5D97150E1C72}" dt="2018-02-28T00:16:50.149" v="18660" actId="1076"/>
        <pc:sldMkLst>
          <pc:docMk/>
          <pc:sldMk cId="3956276180" sldId="273"/>
        </pc:sldMkLst>
        <pc:spChg chg="mod">
          <ac:chgData name="Никола Алексеев" userId="ba66283bcb01e904" providerId="LiveId" clId="{9FA99FA1-656E-4361-BD8C-5D97150E1C72}" dt="2018-02-28T00:16:50.149" v="18660" actId="1076"/>
          <ac:spMkLst>
            <pc:docMk/>
            <pc:sldMk cId="3956276180" sldId="273"/>
            <ac:spMk id="11" creationId="{7EB05A57-EADC-4BF5-B8F4-FC6B4FB1D3DD}"/>
          </ac:spMkLst>
        </pc:spChg>
        <pc:cxnChg chg="mod">
          <ac:chgData name="Никола Алексеев" userId="ba66283bcb01e904" providerId="LiveId" clId="{9FA99FA1-656E-4361-BD8C-5D97150E1C72}" dt="2018-02-26T00:00:45.419" v="9918" actId="13822"/>
          <ac:cxnSpMkLst>
            <pc:docMk/>
            <pc:sldMk cId="3956276180" sldId="273"/>
            <ac:cxnSpMk id="3" creationId="{4335D970-480B-462D-8E65-634C8D69D015}"/>
          </ac:cxnSpMkLst>
        </pc:cxnChg>
        <pc:cxnChg chg="mod">
          <ac:chgData name="Никола Алексеев" userId="ba66283bcb01e904" providerId="LiveId" clId="{9FA99FA1-656E-4361-BD8C-5D97150E1C72}" dt="2018-02-28T00:16:50.149" v="18660" actId="1076"/>
          <ac:cxnSpMkLst>
            <pc:docMk/>
            <pc:sldMk cId="3956276180" sldId="273"/>
            <ac:cxnSpMk id="18" creationId="{B2649401-2DA8-499C-AA25-2B9E8EC50384}"/>
          </ac:cxnSpMkLst>
        </pc:cxnChg>
        <pc:cxnChg chg="mod">
          <ac:chgData name="Никола Алексеев" userId="ba66283bcb01e904" providerId="LiveId" clId="{9FA99FA1-656E-4361-BD8C-5D97150E1C72}" dt="2018-02-26T00:00:45.419" v="9918" actId="13822"/>
          <ac:cxnSpMkLst>
            <pc:docMk/>
            <pc:sldMk cId="3956276180" sldId="273"/>
            <ac:cxnSpMk id="20" creationId="{D17C2415-3D46-487C-921D-EC4D16901AF7}"/>
          </ac:cxnSpMkLst>
        </pc:cxnChg>
        <pc:cxnChg chg="mod">
          <ac:chgData name="Никола Алексеев" userId="ba66283bcb01e904" providerId="LiveId" clId="{9FA99FA1-656E-4361-BD8C-5D97150E1C72}" dt="2018-02-26T00:00:45.419" v="9918" actId="13822"/>
          <ac:cxnSpMkLst>
            <pc:docMk/>
            <pc:sldMk cId="3956276180" sldId="273"/>
            <ac:cxnSpMk id="34" creationId="{15C8389A-7B06-4C3F-8D26-7677EA1A3DAC}"/>
          </ac:cxnSpMkLst>
        </pc:cxnChg>
        <pc:cxnChg chg="mod">
          <ac:chgData name="Никола Алексеев" userId="ba66283bcb01e904" providerId="LiveId" clId="{9FA99FA1-656E-4361-BD8C-5D97150E1C72}" dt="2018-02-26T00:00:45.419" v="9918" actId="13822"/>
          <ac:cxnSpMkLst>
            <pc:docMk/>
            <pc:sldMk cId="3956276180" sldId="273"/>
            <ac:cxnSpMk id="35" creationId="{DE1B5754-AC1D-4F0B-9A4D-69AAD48FA510}"/>
          </ac:cxnSpMkLst>
        </pc:cxnChg>
      </pc:sldChg>
      <pc:sldChg chg="addSp delSp modSp add">
        <pc:chgData name="Никола Алексеев" userId="ba66283bcb01e904" providerId="LiveId" clId="{9FA99FA1-656E-4361-BD8C-5D97150E1C72}" dt="2018-02-26T23:08:07.051" v="18144" actId="732"/>
        <pc:sldMkLst>
          <pc:docMk/>
          <pc:sldMk cId="2211509981" sldId="274"/>
        </pc:sldMkLst>
        <pc:spChg chg="del">
          <ac:chgData name="Никола Алексеев" userId="ba66283bcb01e904" providerId="LiveId" clId="{9FA99FA1-656E-4361-BD8C-5D97150E1C72}" dt="2018-02-26T00:10:28.840" v="10715" actId="478"/>
          <ac:spMkLst>
            <pc:docMk/>
            <pc:sldMk cId="2211509981" sldId="274"/>
            <ac:spMk id="8" creationId="{32E9FA07-D3B0-481E-AC13-6F395052647C}"/>
          </ac:spMkLst>
        </pc:spChg>
        <pc:spChg chg="del">
          <ac:chgData name="Никола Алексеев" userId="ba66283bcb01e904" providerId="LiveId" clId="{9FA99FA1-656E-4361-BD8C-5D97150E1C72}" dt="2018-02-26T00:10:28.840" v="10715" actId="478"/>
          <ac:spMkLst>
            <pc:docMk/>
            <pc:sldMk cId="2211509981" sldId="274"/>
            <ac:spMk id="9" creationId="{DFE247A0-4454-4A57-BB9A-2E9FA32631A9}"/>
          </ac:spMkLst>
        </pc:spChg>
        <pc:spChg chg="mod">
          <ac:chgData name="Никола Алексеев" userId="ba66283bcb01e904" providerId="LiveId" clId="{9FA99FA1-656E-4361-BD8C-5D97150E1C72}" dt="2018-02-26T00:12:50.217" v="10728" actId="1076"/>
          <ac:spMkLst>
            <pc:docMk/>
            <pc:sldMk cId="2211509981" sldId="274"/>
            <ac:spMk id="16" creationId="{4A65E061-E1AE-4D6A-8E44-D9F39B912C49}"/>
          </ac:spMkLst>
        </pc:spChg>
        <pc:spChg chg="del">
          <ac:chgData name="Никола Алексеев" userId="ba66283bcb01e904" providerId="LiveId" clId="{9FA99FA1-656E-4361-BD8C-5D97150E1C72}" dt="2018-02-26T00:10:28.840" v="10715" actId="478"/>
          <ac:spMkLst>
            <pc:docMk/>
            <pc:sldMk cId="2211509981" sldId="274"/>
            <ac:spMk id="36" creationId="{A19C8F92-523B-469A-80BE-0C22DBFC6E85}"/>
          </ac:spMkLst>
        </pc:spChg>
        <pc:spChg chg="del">
          <ac:chgData name="Никола Алексеев" userId="ba66283bcb01e904" providerId="LiveId" clId="{9FA99FA1-656E-4361-BD8C-5D97150E1C72}" dt="2018-02-26T00:10:28.840" v="10715" actId="478"/>
          <ac:spMkLst>
            <pc:docMk/>
            <pc:sldMk cId="2211509981" sldId="274"/>
            <ac:spMk id="37" creationId="{2E256765-033C-467C-AF25-43E8488A99F2}"/>
          </ac:spMkLst>
        </pc:spChg>
        <pc:picChg chg="add del mod modCrop">
          <ac:chgData name="Никола Алексеев" userId="ba66283bcb01e904" providerId="LiveId" clId="{9FA99FA1-656E-4361-BD8C-5D97150E1C72}" dt="2018-02-26T23:06:37.946" v="18126" actId="478"/>
          <ac:picMkLst>
            <pc:docMk/>
            <pc:sldMk cId="2211509981" sldId="274"/>
            <ac:picMk id="2" creationId="{C77A6FDB-3A09-4167-A1B5-59332BB08CA6}"/>
          </ac:picMkLst>
        </pc:picChg>
        <pc:picChg chg="add del mod modCrop">
          <ac:chgData name="Никола Алексеев" userId="ba66283bcb01e904" providerId="LiveId" clId="{9FA99FA1-656E-4361-BD8C-5D97150E1C72}" dt="2018-02-26T23:07:26.654" v="18133" actId="478"/>
          <ac:picMkLst>
            <pc:docMk/>
            <pc:sldMk cId="2211509981" sldId="274"/>
            <ac:picMk id="3" creationId="{701A1D72-B622-44FD-94D9-72F5BF7C5E60}"/>
          </ac:picMkLst>
        </pc:picChg>
        <pc:picChg chg="add del mod modCrop">
          <ac:chgData name="Никола Алексеев" userId="ba66283bcb01e904" providerId="LiveId" clId="{9FA99FA1-656E-4361-BD8C-5D97150E1C72}" dt="2018-02-26T23:06:49.047" v="18129" actId="478"/>
          <ac:picMkLst>
            <pc:docMk/>
            <pc:sldMk cId="2211509981" sldId="274"/>
            <ac:picMk id="4" creationId="{50D158C2-6EF3-4C09-8251-573A4F749467}"/>
          </ac:picMkLst>
        </pc:picChg>
        <pc:picChg chg="add mod">
          <ac:chgData name="Никола Алексеев" userId="ba66283bcb01e904" providerId="LiveId" clId="{9FA99FA1-656E-4361-BD8C-5D97150E1C72}" dt="2018-02-26T23:06:40.521" v="18128" actId="1076"/>
          <ac:picMkLst>
            <pc:docMk/>
            <pc:sldMk cId="2211509981" sldId="274"/>
            <ac:picMk id="5" creationId="{9A03E53B-6C73-49C8-B466-E5D216BA1398}"/>
          </ac:picMkLst>
        </pc:picChg>
        <pc:picChg chg="add mod">
          <ac:chgData name="Никола Алексеев" userId="ba66283bcb01e904" providerId="LiveId" clId="{9FA99FA1-656E-4361-BD8C-5D97150E1C72}" dt="2018-02-26T23:07:32.734" v="18135" actId="1076"/>
          <ac:picMkLst>
            <pc:docMk/>
            <pc:sldMk cId="2211509981" sldId="274"/>
            <ac:picMk id="6" creationId="{EC9809D2-BA5A-4D98-82C9-01E7889AD890}"/>
          </ac:picMkLst>
        </pc:picChg>
        <pc:picChg chg="add del mod">
          <ac:chgData name="Никола Алексеев" userId="ba66283bcb01e904" providerId="LiveId" clId="{9FA99FA1-656E-4361-BD8C-5D97150E1C72}" dt="2018-02-26T23:07:48.909" v="18141" actId="732"/>
          <ac:picMkLst>
            <pc:docMk/>
            <pc:sldMk cId="2211509981" sldId="274"/>
            <ac:picMk id="7" creationId="{76B7F8E6-C82B-4320-9D7D-449B346A83B4}"/>
          </ac:picMkLst>
        </pc:picChg>
        <pc:picChg chg="add mod modCrop">
          <ac:chgData name="Никола Алексеев" userId="ba66283bcb01e904" providerId="LiveId" clId="{9FA99FA1-656E-4361-BD8C-5D97150E1C72}" dt="2018-02-26T23:08:07.051" v="18144" actId="732"/>
          <ac:picMkLst>
            <pc:docMk/>
            <pc:sldMk cId="2211509981" sldId="274"/>
            <ac:picMk id="8" creationId="{C2E1F272-2EC5-4008-A4C3-2AC374AF7304}"/>
          </ac:picMkLst>
        </pc:picChg>
      </pc:sldChg>
      <pc:sldChg chg="addSp delSp modSp add">
        <pc:chgData name="Никола Алексеев" userId="ba66283bcb01e904" providerId="LiveId" clId="{9FA99FA1-656E-4361-BD8C-5D97150E1C72}" dt="2018-02-26T00:41:22.238" v="12247" actId="1076"/>
        <pc:sldMkLst>
          <pc:docMk/>
          <pc:sldMk cId="1367032221" sldId="275"/>
        </pc:sldMkLst>
        <pc:spChg chg="mod">
          <ac:chgData name="Никола Алексеев" userId="ba66283bcb01e904" providerId="LiveId" clId="{9FA99FA1-656E-4361-BD8C-5D97150E1C72}" dt="2018-02-26T00:38:32.777" v="12137" actId="255"/>
          <ac:spMkLst>
            <pc:docMk/>
            <pc:sldMk cId="1367032221" sldId="275"/>
            <ac:spMk id="8" creationId="{32E9FA07-D3B0-481E-AC13-6F395052647C}"/>
          </ac:spMkLst>
        </pc:spChg>
        <pc:spChg chg="mod">
          <ac:chgData name="Никола Алексеев" userId="ba66283bcb01e904" providerId="LiveId" clId="{9FA99FA1-656E-4361-BD8C-5D97150E1C72}" dt="2018-02-26T00:38:07.828" v="12117" actId="1076"/>
          <ac:spMkLst>
            <pc:docMk/>
            <pc:sldMk cId="1367032221" sldId="275"/>
            <ac:spMk id="9" creationId="{DFE247A0-4454-4A57-BB9A-2E9FA32631A9}"/>
          </ac:spMkLst>
        </pc:spChg>
        <pc:spChg chg="add mod">
          <ac:chgData name="Никола Алексеев" userId="ba66283bcb01e904" providerId="LiveId" clId="{9FA99FA1-656E-4361-BD8C-5D97150E1C72}" dt="2018-02-26T00:38:02.009" v="12116" actId="5793"/>
          <ac:spMkLst>
            <pc:docMk/>
            <pc:sldMk cId="1367032221" sldId="275"/>
            <ac:spMk id="11" creationId="{CF44A314-EDC6-48BA-B5C3-E010F5FF1065}"/>
          </ac:spMkLst>
        </pc:spChg>
        <pc:spChg chg="mod">
          <ac:chgData name="Никола Алексеев" userId="ba66283bcb01e904" providerId="LiveId" clId="{9FA99FA1-656E-4361-BD8C-5D97150E1C72}" dt="2018-02-26T00:35:25.796" v="11884" actId="1076"/>
          <ac:spMkLst>
            <pc:docMk/>
            <pc:sldMk cId="1367032221" sldId="275"/>
            <ac:spMk id="16" creationId="{4A65E061-E1AE-4D6A-8E44-D9F39B912C49}"/>
          </ac:spMkLst>
        </pc:spChg>
        <pc:spChg chg="add mod">
          <ac:chgData name="Никола Алексеев" userId="ba66283bcb01e904" providerId="LiveId" clId="{9FA99FA1-656E-4361-BD8C-5D97150E1C72}" dt="2018-02-26T00:38:11.934" v="12119" actId="14100"/>
          <ac:spMkLst>
            <pc:docMk/>
            <pc:sldMk cId="1367032221" sldId="275"/>
            <ac:spMk id="17" creationId="{BE8FF845-7F98-4B88-A859-685E9F87A17D}"/>
          </ac:spMkLst>
        </pc:spChg>
        <pc:spChg chg="add mod">
          <ac:chgData name="Никола Алексеев" userId="ba66283bcb01e904" providerId="LiveId" clId="{9FA99FA1-656E-4361-BD8C-5D97150E1C72}" dt="2018-02-26T00:38:14.439" v="12121" actId="571"/>
          <ac:spMkLst>
            <pc:docMk/>
            <pc:sldMk cId="1367032221" sldId="275"/>
            <ac:spMk id="18" creationId="{5A2BB648-E56B-4709-92F5-84CC3A88BFC9}"/>
          </ac:spMkLst>
        </pc:spChg>
        <pc:spChg chg="add mod">
          <ac:chgData name="Никола Алексеев" userId="ba66283bcb01e904" providerId="LiveId" clId="{9FA99FA1-656E-4361-BD8C-5D97150E1C72}" dt="2018-02-26T00:38:14.439" v="12121" actId="571"/>
          <ac:spMkLst>
            <pc:docMk/>
            <pc:sldMk cId="1367032221" sldId="275"/>
            <ac:spMk id="19" creationId="{6D80B2F2-A103-481A-9605-59937AF77A56}"/>
          </ac:spMkLst>
        </pc:spChg>
        <pc:spChg chg="add mod">
          <ac:chgData name="Никола Алексеев" userId="ba66283bcb01e904" providerId="LiveId" clId="{9FA99FA1-656E-4361-BD8C-5D97150E1C72}" dt="2018-02-26T00:41:22.238" v="12247" actId="1076"/>
          <ac:spMkLst>
            <pc:docMk/>
            <pc:sldMk cId="1367032221" sldId="275"/>
            <ac:spMk id="20" creationId="{9AA18648-C24C-4006-AA64-EB4C91434FF0}"/>
          </ac:spMkLst>
        </pc:spChg>
        <pc:spChg chg="add mod">
          <ac:chgData name="Никола Алексеев" userId="ba66283bcb01e904" providerId="LiveId" clId="{9FA99FA1-656E-4361-BD8C-5D97150E1C72}" dt="2018-02-26T00:41:18.907" v="12246" actId="1076"/>
          <ac:spMkLst>
            <pc:docMk/>
            <pc:sldMk cId="1367032221" sldId="275"/>
            <ac:spMk id="21" creationId="{893689D8-2BDA-4302-AC8D-CA3801ABF585}"/>
          </ac:spMkLst>
        </pc:spChg>
        <pc:spChg chg="del">
          <ac:chgData name="Никола Алексеев" userId="ba66283bcb01e904" providerId="LiveId" clId="{9FA99FA1-656E-4361-BD8C-5D97150E1C72}" dt="2018-02-26T00:13:36.537" v="10741" actId="478"/>
          <ac:spMkLst>
            <pc:docMk/>
            <pc:sldMk cId="1367032221" sldId="275"/>
            <ac:spMk id="36" creationId="{A19C8F92-523B-469A-80BE-0C22DBFC6E85}"/>
          </ac:spMkLst>
        </pc:spChg>
        <pc:spChg chg="del">
          <ac:chgData name="Никола Алексеев" userId="ba66283bcb01e904" providerId="LiveId" clId="{9FA99FA1-656E-4361-BD8C-5D97150E1C72}" dt="2018-02-26T00:13:32.702" v="10736" actId="478"/>
          <ac:spMkLst>
            <pc:docMk/>
            <pc:sldMk cId="1367032221" sldId="275"/>
            <ac:spMk id="37" creationId="{2E256765-033C-467C-AF25-43E8488A99F2}"/>
          </ac:spMkLst>
        </pc:spChg>
      </pc:sldChg>
      <pc:sldChg chg="addSp delSp modSp add ord">
        <pc:chgData name="Никола Алексеев" userId="ba66283bcb01e904" providerId="LiveId" clId="{9FA99FA1-656E-4361-BD8C-5D97150E1C72}" dt="2018-02-26T00:34:44.948" v="11787" actId="1076"/>
        <pc:sldMkLst>
          <pc:docMk/>
          <pc:sldMk cId="3129527383" sldId="276"/>
        </pc:sldMkLst>
        <pc:spChg chg="add del">
          <ac:chgData name="Никола Алексеев" userId="ba66283bcb01e904" providerId="LiveId" clId="{9FA99FA1-656E-4361-BD8C-5D97150E1C72}" dt="2018-02-26T00:19:12.590" v="10980" actId="1076"/>
          <ac:spMkLst>
            <pc:docMk/>
            <pc:sldMk cId="3129527383" sldId="276"/>
            <ac:spMk id="2" creationId="{83BDD548-5B57-46AE-B058-C6E17B502447}"/>
          </ac:spMkLst>
        </pc:spChg>
        <pc:spChg chg="mod">
          <ac:chgData name="Никола Алексеев" userId="ba66283bcb01e904" providerId="LiveId" clId="{9FA99FA1-656E-4361-BD8C-5D97150E1C72}" dt="2018-02-26T00:20:02.875" v="10999" actId="122"/>
          <ac:spMkLst>
            <pc:docMk/>
            <pc:sldMk cId="3129527383" sldId="276"/>
            <ac:spMk id="8" creationId="{32E9FA07-D3B0-481E-AC13-6F395052647C}"/>
          </ac:spMkLst>
        </pc:spChg>
        <pc:spChg chg="mod">
          <ac:chgData name="Никола Алексеев" userId="ba66283bcb01e904" providerId="LiveId" clId="{9FA99FA1-656E-4361-BD8C-5D97150E1C72}" dt="2018-02-26T00:14:38.053" v="10811" actId="1076"/>
          <ac:spMkLst>
            <pc:docMk/>
            <pc:sldMk cId="3129527383" sldId="276"/>
            <ac:spMk id="9" creationId="{DFE247A0-4454-4A57-BB9A-2E9FA32631A9}"/>
          </ac:spMkLst>
        </pc:spChg>
        <pc:spChg chg="add mod">
          <ac:chgData name="Никола Алексеев" userId="ba66283bcb01e904" providerId="LiveId" clId="{9FA99FA1-656E-4361-BD8C-5D97150E1C72}" dt="2018-02-26T00:20:02.875" v="10999" actId="122"/>
          <ac:spMkLst>
            <pc:docMk/>
            <pc:sldMk cId="3129527383" sldId="276"/>
            <ac:spMk id="10" creationId="{780826B3-2D55-400B-A349-F2A8F56B51E5}"/>
          </ac:spMkLst>
        </pc:spChg>
        <pc:spChg chg="add mod">
          <ac:chgData name="Никола Алексеев" userId="ba66283bcb01e904" providerId="LiveId" clId="{9FA99FA1-656E-4361-BD8C-5D97150E1C72}" dt="2018-02-26T00:20:02.875" v="10999" actId="122"/>
          <ac:spMkLst>
            <pc:docMk/>
            <pc:sldMk cId="3129527383" sldId="276"/>
            <ac:spMk id="11" creationId="{CB1098F3-FE16-4FD9-AAC5-12A071EF3B8D}"/>
          </ac:spMkLst>
        </pc:spChg>
        <pc:spChg chg="mod">
          <ac:chgData name="Никола Алексеев" userId="ba66283bcb01e904" providerId="LiveId" clId="{9FA99FA1-656E-4361-BD8C-5D97150E1C72}" dt="2018-02-26T00:20:09.899" v="11000" actId="1076"/>
          <ac:spMkLst>
            <pc:docMk/>
            <pc:sldMk cId="3129527383" sldId="276"/>
            <ac:spMk id="16" creationId="{4A65E061-E1AE-4D6A-8E44-D9F39B912C49}"/>
          </ac:spMkLst>
        </pc:spChg>
        <pc:spChg chg="add mod">
          <ac:chgData name="Никола Алексеев" userId="ba66283bcb01e904" providerId="LiveId" clId="{9FA99FA1-656E-4361-BD8C-5D97150E1C72}" dt="2018-02-26T00:20:02.875" v="10999" actId="122"/>
          <ac:spMkLst>
            <pc:docMk/>
            <pc:sldMk cId="3129527383" sldId="276"/>
            <ac:spMk id="17" creationId="{2A738DDA-CF12-4CA3-817D-DC9B50EBE890}"/>
          </ac:spMkLst>
        </pc:spChg>
        <pc:spChg chg="add mod ord">
          <ac:chgData name="Никола Алексеев" userId="ba66283bcb01e904" providerId="LiveId" clId="{9FA99FA1-656E-4361-BD8C-5D97150E1C72}" dt="2018-02-26T00:17:55.330" v="10943" actId="167"/>
          <ac:spMkLst>
            <pc:docMk/>
            <pc:sldMk cId="3129527383" sldId="276"/>
            <ac:spMk id="18" creationId="{14781189-A34F-4A1D-85DC-E5086EDE25B7}"/>
          </ac:spMkLst>
        </pc:spChg>
        <pc:spChg chg="add mod">
          <ac:chgData name="Никола Алексеев" userId="ba66283bcb01e904" providerId="LiveId" clId="{9FA99FA1-656E-4361-BD8C-5D97150E1C72}" dt="2018-02-26T00:19:53.082" v="10996" actId="122"/>
          <ac:spMkLst>
            <pc:docMk/>
            <pc:sldMk cId="3129527383" sldId="276"/>
            <ac:spMk id="19" creationId="{C75E12F4-D45B-4D71-9799-AE3CD6A41800}"/>
          </ac:spMkLst>
        </pc:spChg>
        <pc:spChg chg="add mod">
          <ac:chgData name="Никола Алексеев" userId="ba66283bcb01e904" providerId="LiveId" clId="{9FA99FA1-656E-4361-BD8C-5D97150E1C72}" dt="2018-02-26T00:19:55.536" v="10997" actId="122"/>
          <ac:spMkLst>
            <pc:docMk/>
            <pc:sldMk cId="3129527383" sldId="276"/>
            <ac:spMk id="20" creationId="{FED8C118-C2A3-432E-BAFB-ECC3F7C22CFC}"/>
          </ac:spMkLst>
        </pc:spChg>
        <pc:spChg chg="add mod">
          <ac:chgData name="Никола Алексеев" userId="ba66283bcb01e904" providerId="LiveId" clId="{9FA99FA1-656E-4361-BD8C-5D97150E1C72}" dt="2018-02-26T00:19:55.536" v="10997" actId="122"/>
          <ac:spMkLst>
            <pc:docMk/>
            <pc:sldMk cId="3129527383" sldId="276"/>
            <ac:spMk id="21" creationId="{5319D98E-3033-4A20-9DD6-297FF6B0C53D}"/>
          </ac:spMkLst>
        </pc:spChg>
        <pc:spChg chg="add mod">
          <ac:chgData name="Никола Алексеев" userId="ba66283bcb01e904" providerId="LiveId" clId="{9FA99FA1-656E-4361-BD8C-5D97150E1C72}" dt="2018-02-26T00:19:55.536" v="10997" actId="122"/>
          <ac:spMkLst>
            <pc:docMk/>
            <pc:sldMk cId="3129527383" sldId="276"/>
            <ac:spMk id="22" creationId="{E2179AB7-B394-4C5B-B9CB-AF66AB202BD2}"/>
          </ac:spMkLst>
        </pc:spChg>
      </pc:sldChg>
      <pc:sldChg chg="addSp delSp modSp add">
        <pc:chgData name="Никола Алексеев" userId="ba66283bcb01e904" providerId="LiveId" clId="{9FA99FA1-656E-4361-BD8C-5D97150E1C72}" dt="2018-02-26T22:02:31.669" v="13735" actId="1036"/>
        <pc:sldMkLst>
          <pc:docMk/>
          <pc:sldMk cId="509861822" sldId="277"/>
        </pc:sldMkLst>
        <pc:spChg chg="add mod">
          <ac:chgData name="Никола Алексеев" userId="ba66283bcb01e904" providerId="LiveId" clId="{9FA99FA1-656E-4361-BD8C-5D97150E1C72}" dt="2018-02-26T22:02:31.669" v="13735" actId="1036"/>
          <ac:spMkLst>
            <pc:docMk/>
            <pc:sldMk cId="509861822" sldId="277"/>
            <ac:spMk id="2" creationId="{F54B1204-5809-4B62-A038-90E9F1ABAEE6}"/>
          </ac:spMkLst>
        </pc:spChg>
        <pc:spChg chg="del">
          <ac:chgData name="Никола Алексеев" userId="ba66283bcb01e904" providerId="LiveId" clId="{9FA99FA1-656E-4361-BD8C-5D97150E1C72}" dt="2018-02-26T21:48:47.483" v="13194" actId="478"/>
          <ac:spMkLst>
            <pc:docMk/>
            <pc:sldMk cId="509861822" sldId="277"/>
            <ac:spMk id="3" creationId="{875FCFE7-578D-4068-AD05-36A0E90DBC75}"/>
          </ac:spMkLst>
        </pc:spChg>
        <pc:spChg chg="del">
          <ac:chgData name="Никола Алексеев" userId="ba66283bcb01e904" providerId="LiveId" clId="{9FA99FA1-656E-4361-BD8C-5D97150E1C72}" dt="2018-02-26T21:48:47.483" v="13194" actId="478"/>
          <ac:spMkLst>
            <pc:docMk/>
            <pc:sldMk cId="509861822" sldId="277"/>
            <ac:spMk id="4" creationId="{796C3D3A-5450-4384-BA8C-C0F143C4EF5E}"/>
          </ac:spMkLst>
        </pc:spChg>
        <pc:spChg chg="add">
          <ac:chgData name="Никола Алексеев" userId="ba66283bcb01e904" providerId="LiveId" clId="{9FA99FA1-656E-4361-BD8C-5D97150E1C72}" dt="2018-02-26T21:51:28.261" v="13195" actId="1036"/>
          <ac:spMkLst>
            <pc:docMk/>
            <pc:sldMk cId="509861822" sldId="277"/>
            <ac:spMk id="5" creationId="{5164E546-BF51-4A15-8ADC-259D68CDA81F}"/>
          </ac:spMkLst>
        </pc:spChg>
        <pc:spChg chg="del mod">
          <ac:chgData name="Никола Алексеев" userId="ba66283bcb01e904" providerId="LiveId" clId="{9FA99FA1-656E-4361-BD8C-5D97150E1C72}" dt="2018-02-26T21:48:47.483" v="13194" actId="478"/>
          <ac:spMkLst>
            <pc:docMk/>
            <pc:sldMk cId="509861822" sldId="277"/>
            <ac:spMk id="6" creationId="{F83BAA0E-E212-4B09-A4D3-E2EF44929EAD}"/>
          </ac:spMkLst>
        </pc:spChg>
        <pc:spChg chg="add">
          <ac:chgData name="Никола Алексеев" userId="ba66283bcb01e904" providerId="LiveId" clId="{9FA99FA1-656E-4361-BD8C-5D97150E1C72}" dt="2018-02-26T21:51:28.261" v="13195" actId="1036"/>
          <ac:spMkLst>
            <pc:docMk/>
            <pc:sldMk cId="509861822" sldId="277"/>
            <ac:spMk id="7" creationId="{3F9535E8-0E8A-4D80-88FA-44537EA0A540}"/>
          </ac:spMkLst>
        </pc:spChg>
        <pc:spChg chg="add mod">
          <ac:chgData name="Никола Алексеев" userId="ba66283bcb01e904" providerId="LiveId" clId="{9FA99FA1-656E-4361-BD8C-5D97150E1C72}" dt="2018-02-26T21:51:52.650" v="13233" actId="20577"/>
          <ac:spMkLst>
            <pc:docMk/>
            <pc:sldMk cId="509861822" sldId="277"/>
            <ac:spMk id="8" creationId="{57EE4615-A283-4A3E-AA24-8172B0203E5D}"/>
          </ac:spMkLst>
        </pc:spChg>
        <pc:spChg chg="add mod">
          <ac:chgData name="Никола Алексеев" userId="ba66283bcb01e904" providerId="LiveId" clId="{9FA99FA1-656E-4361-BD8C-5D97150E1C72}" dt="2018-02-26T21:52:08.520" v="13247" actId="20577"/>
          <ac:spMkLst>
            <pc:docMk/>
            <pc:sldMk cId="509861822" sldId="277"/>
            <ac:spMk id="9" creationId="{147F8242-1D58-4FFF-A3C7-013DD7E6D83F}"/>
          </ac:spMkLst>
        </pc:spChg>
        <pc:spChg chg="add mod">
          <ac:chgData name="Никола Алексеев" userId="ba66283bcb01e904" providerId="LiveId" clId="{9FA99FA1-656E-4361-BD8C-5D97150E1C72}" dt="2018-02-26T22:02:31.669" v="13735" actId="1036"/>
          <ac:spMkLst>
            <pc:docMk/>
            <pc:sldMk cId="509861822" sldId="277"/>
            <ac:spMk id="10" creationId="{62E53327-4B95-4234-9185-4F15C8DD6C59}"/>
          </ac:spMkLst>
        </pc:spChg>
        <pc:spChg chg="add mod ord">
          <ac:chgData name="Никола Алексеев" userId="ba66283bcb01e904" providerId="LiveId" clId="{9FA99FA1-656E-4361-BD8C-5D97150E1C72}" dt="2018-02-26T22:02:31.669" v="13735" actId="1036"/>
          <ac:spMkLst>
            <pc:docMk/>
            <pc:sldMk cId="509861822" sldId="277"/>
            <ac:spMk id="11" creationId="{FC51EA04-BA7A-410B-A8F1-46412C236B40}"/>
          </ac:spMkLst>
        </pc:spChg>
        <pc:spChg chg="add del mod">
          <ac:chgData name="Никола Алексеев" userId="ba66283bcb01e904" providerId="LiveId" clId="{9FA99FA1-656E-4361-BD8C-5D97150E1C72}" dt="2018-02-26T21:58:52.285" v="13395" actId="47"/>
          <ac:spMkLst>
            <pc:docMk/>
            <pc:sldMk cId="509861822" sldId="277"/>
            <ac:spMk id="12" creationId="{164F12CB-5DD8-47FF-8E5B-F4EA3358F2C3}"/>
          </ac:spMkLst>
        </pc:spChg>
        <pc:spChg chg="add mod">
          <ac:chgData name="Никола Алексеев" userId="ba66283bcb01e904" providerId="LiveId" clId="{9FA99FA1-656E-4361-BD8C-5D97150E1C72}" dt="2018-02-26T22:02:31.669" v="13735" actId="1036"/>
          <ac:spMkLst>
            <pc:docMk/>
            <pc:sldMk cId="509861822" sldId="277"/>
            <ac:spMk id="13" creationId="{12751747-44F3-4D0D-A65D-BAFCDC734ABB}"/>
          </ac:spMkLst>
        </pc:spChg>
        <pc:spChg chg="add mod">
          <ac:chgData name="Никола Алексеев" userId="ba66283bcb01e904" providerId="LiveId" clId="{9FA99FA1-656E-4361-BD8C-5D97150E1C72}" dt="2018-02-26T22:02:27.612" v="13727" actId="1035"/>
          <ac:spMkLst>
            <pc:docMk/>
            <pc:sldMk cId="509861822" sldId="277"/>
            <ac:spMk id="14" creationId="{6B1BDF46-6EAE-4E33-A44D-EFB21088F00C}"/>
          </ac:spMkLst>
        </pc:spChg>
        <pc:spChg chg="add mod">
          <ac:chgData name="Никола Алексеев" userId="ba66283bcb01e904" providerId="LiveId" clId="{9FA99FA1-656E-4361-BD8C-5D97150E1C72}" dt="2018-02-26T22:02:27.612" v="13727" actId="1035"/>
          <ac:spMkLst>
            <pc:docMk/>
            <pc:sldMk cId="509861822" sldId="277"/>
            <ac:spMk id="15" creationId="{74A5C6E8-225C-4FF0-AE7B-0BD6482E3463}"/>
          </ac:spMkLst>
        </pc:spChg>
        <pc:spChg chg="add mod">
          <ac:chgData name="Никола Алексеев" userId="ba66283bcb01e904" providerId="LiveId" clId="{9FA99FA1-656E-4361-BD8C-5D97150E1C72}" dt="2018-02-26T22:02:27.612" v="13727" actId="1035"/>
          <ac:spMkLst>
            <pc:docMk/>
            <pc:sldMk cId="509861822" sldId="277"/>
            <ac:spMk id="16" creationId="{DBD5AFB3-CB56-4A70-9DA4-6CB74BCED907}"/>
          </ac:spMkLst>
        </pc:spChg>
        <pc:spChg chg="add mod">
          <ac:chgData name="Никола Алексеев" userId="ba66283bcb01e904" providerId="LiveId" clId="{9FA99FA1-656E-4361-BD8C-5D97150E1C72}" dt="2018-02-26T22:02:27.612" v="13727" actId="1035"/>
          <ac:spMkLst>
            <pc:docMk/>
            <pc:sldMk cId="509861822" sldId="277"/>
            <ac:spMk id="17" creationId="{3BDCE15C-9A34-4088-9790-248AB32A0F34}"/>
          </ac:spMkLst>
        </pc:spChg>
        <pc:spChg chg="add mod">
          <ac:chgData name="Никола Алексеев" userId="ba66283bcb01e904" providerId="LiveId" clId="{9FA99FA1-656E-4361-BD8C-5D97150E1C72}" dt="2018-02-26T22:02:21.933" v="13708" actId="571"/>
          <ac:spMkLst>
            <pc:docMk/>
            <pc:sldMk cId="509861822" sldId="277"/>
            <ac:spMk id="18" creationId="{D217E91C-B7B5-42FE-A312-A792662D7E49}"/>
          </ac:spMkLst>
        </pc:spChg>
      </pc:sldChg>
      <pc:sldChg chg="addSp delSp modSp add">
        <pc:chgData name="Никола Алексеев" userId="ba66283bcb01e904" providerId="LiveId" clId="{9FA99FA1-656E-4361-BD8C-5D97150E1C72}" dt="2018-02-26T23:08:29.285" v="18145" actId="14861"/>
        <pc:sldMkLst>
          <pc:docMk/>
          <pc:sldMk cId="1607858975" sldId="279"/>
        </pc:sldMkLst>
        <pc:spChg chg="add mod">
          <ac:chgData name="Никола Алексеев" userId="ba66283bcb01e904" providerId="LiveId" clId="{9FA99FA1-656E-4361-BD8C-5D97150E1C72}" dt="2018-02-26T21:37:49.152" v="12865" actId="14861"/>
          <ac:spMkLst>
            <pc:docMk/>
            <pc:sldMk cId="1607858975" sldId="279"/>
            <ac:spMk id="11" creationId="{7248F393-2C44-4D5C-9411-886087D2BA03}"/>
          </ac:spMkLst>
        </pc:spChg>
        <pc:spChg chg="mod">
          <ac:chgData name="Никола Алексеев" userId="ba66283bcb01e904" providerId="LiveId" clId="{9FA99FA1-656E-4361-BD8C-5D97150E1C72}" dt="2018-02-26T21:16:44.115" v="12424" actId="14100"/>
          <ac:spMkLst>
            <pc:docMk/>
            <pc:sldMk cId="1607858975" sldId="279"/>
            <ac:spMk id="12" creationId="{220FD866-684C-4239-8398-107F5328858B}"/>
          </ac:spMkLst>
        </pc:spChg>
        <pc:spChg chg="add del mod">
          <ac:chgData name="Никола Алексеев" userId="ba66283bcb01e904" providerId="LiveId" clId="{9FA99FA1-656E-4361-BD8C-5D97150E1C72}" dt="2018-02-26T21:21:08.639" v="12557" actId="1076"/>
          <ac:spMkLst>
            <pc:docMk/>
            <pc:sldMk cId="1607858975" sldId="279"/>
            <ac:spMk id="16" creationId="{4A65E061-E1AE-4D6A-8E44-D9F39B912C49}"/>
          </ac:spMkLst>
        </pc:spChg>
        <pc:spChg chg="add mod">
          <ac:chgData name="Никола Алексеев" userId="ba66283bcb01e904" providerId="LiveId" clId="{9FA99FA1-656E-4361-BD8C-5D97150E1C72}" dt="2018-02-26T21:57:50.118" v="13383" actId="1035"/>
          <ac:spMkLst>
            <pc:docMk/>
            <pc:sldMk cId="1607858975" sldId="279"/>
            <ac:spMk id="17" creationId="{1D23FB85-6CB3-4FBC-A851-40666A56E02A}"/>
          </ac:spMkLst>
        </pc:spChg>
        <pc:graphicFrameChg chg="add del">
          <ac:chgData name="Никола Алексеев" userId="ba66283bcb01e904" providerId="LiveId" clId="{9FA99FA1-656E-4361-BD8C-5D97150E1C72}" dt="2018-02-26T21:13:08.887" v="12404" actId="478"/>
          <ac:graphicFrameMkLst>
            <pc:docMk/>
            <pc:sldMk cId="1607858975" sldId="279"/>
            <ac:graphicFrameMk id="4" creationId="{FDDDAE83-2E6D-4404-B077-07666EE46DD9}"/>
          </ac:graphicFrameMkLst>
        </pc:graphicFrameChg>
        <pc:picChg chg="add mod">
          <ac:chgData name="Никола Алексеев" userId="ba66283bcb01e904" providerId="LiveId" clId="{9FA99FA1-656E-4361-BD8C-5D97150E1C72}" dt="2018-02-26T21:16:47.691" v="12425" actId="1076"/>
          <ac:picMkLst>
            <pc:docMk/>
            <pc:sldMk cId="1607858975" sldId="279"/>
            <ac:picMk id="3" creationId="{4C3EEBBE-43D4-4575-AEE0-ECFC58111AB6}"/>
          </ac:picMkLst>
        </pc:picChg>
        <pc:picChg chg="add mod ord">
          <ac:chgData name="Никола Алексеев" userId="ba66283bcb01e904" providerId="LiveId" clId="{9FA99FA1-656E-4361-BD8C-5D97150E1C72}" dt="2018-02-26T23:08:29.285" v="18145" actId="14861"/>
          <ac:picMkLst>
            <pc:docMk/>
            <pc:sldMk cId="1607858975" sldId="279"/>
            <ac:picMk id="5" creationId="{C591012F-3409-4167-A975-72649CEE17AC}"/>
          </ac:picMkLst>
        </pc:picChg>
      </pc:sldChg>
      <pc:sldChg chg="addSp delSp modSp add">
        <pc:chgData name="Никола Алексеев" userId="ba66283bcb01e904" providerId="LiveId" clId="{9FA99FA1-656E-4361-BD8C-5D97150E1C72}" dt="2018-02-26T21:44:51.478" v="13185" actId="1076"/>
        <pc:sldMkLst>
          <pc:docMk/>
          <pc:sldMk cId="2661644069" sldId="280"/>
        </pc:sldMkLst>
        <pc:spChg chg="del">
          <ac:chgData name="Никола Алексеев" userId="ba66283bcb01e904" providerId="LiveId" clId="{9FA99FA1-656E-4361-BD8C-5D97150E1C72}" dt="2018-02-26T21:39:02.195" v="12875" actId="478"/>
          <ac:spMkLst>
            <pc:docMk/>
            <pc:sldMk cId="2661644069" sldId="280"/>
            <ac:spMk id="10" creationId="{485057C0-2624-4C8A-9B56-ABEAA5CE10CD}"/>
          </ac:spMkLst>
        </pc:spChg>
        <pc:spChg chg="add mod">
          <ac:chgData name="Никола Алексеев" userId="ba66283bcb01e904" providerId="LiveId" clId="{9FA99FA1-656E-4361-BD8C-5D97150E1C72}" dt="2018-02-26T21:44:51.478" v="13185" actId="1076"/>
          <ac:spMkLst>
            <pc:docMk/>
            <pc:sldMk cId="2661644069" sldId="280"/>
            <ac:spMk id="11" creationId="{F5ECFA85-CCA7-4073-850D-A351C19290EC}"/>
          </ac:spMkLst>
        </pc:spChg>
        <pc:spChg chg="add del mod">
          <ac:chgData name="Никола Алексеев" userId="ba66283bcb01e904" providerId="LiveId" clId="{9FA99FA1-656E-4361-BD8C-5D97150E1C72}" dt="2018-02-26T21:42:14.787" v="13155" actId="478"/>
          <ac:spMkLst>
            <pc:docMk/>
            <pc:sldMk cId="2661644069" sldId="280"/>
            <ac:spMk id="12" creationId="{1E7168D6-4BB2-4CEF-B638-7220B481BD08}"/>
          </ac:spMkLst>
        </pc:spChg>
        <pc:spChg chg="add mod">
          <ac:chgData name="Никола Алексеев" userId="ba66283bcb01e904" providerId="LiveId" clId="{9FA99FA1-656E-4361-BD8C-5D97150E1C72}" dt="2018-02-26T21:44:41.466" v="13183" actId="1076"/>
          <ac:spMkLst>
            <pc:docMk/>
            <pc:sldMk cId="2661644069" sldId="280"/>
            <ac:spMk id="15" creationId="{E414F0C6-4F3A-4D97-8C0D-9A7F80C66706}"/>
          </ac:spMkLst>
        </pc:spChg>
        <pc:picChg chg="del">
          <ac:chgData name="Никола Алексеев" userId="ba66283bcb01e904" providerId="LiveId" clId="{9FA99FA1-656E-4361-BD8C-5D97150E1C72}" dt="2018-02-26T21:39:00.324" v="12874" actId="478"/>
          <ac:picMkLst>
            <pc:docMk/>
            <pc:sldMk cId="2661644069" sldId="280"/>
            <ac:picMk id="2" creationId="{792292A9-7531-4125-B2E0-DE3E9253F497}"/>
          </ac:picMkLst>
        </pc:picChg>
        <pc:picChg chg="add del mod">
          <ac:chgData name="Никола Алексеев" userId="ba66283bcb01e904" providerId="LiveId" clId="{9FA99FA1-656E-4361-BD8C-5D97150E1C72}" dt="2018-02-26T21:43:51.960" v="13159" actId="478"/>
          <ac:picMkLst>
            <pc:docMk/>
            <pc:sldMk cId="2661644069" sldId="280"/>
            <ac:picMk id="3" creationId="{C17EB66B-F7C6-4438-8278-9F961E88D48C}"/>
          </ac:picMkLst>
        </pc:picChg>
        <pc:picChg chg="add mod">
          <ac:chgData name="Никола Алексеев" userId="ba66283bcb01e904" providerId="LiveId" clId="{9FA99FA1-656E-4361-BD8C-5D97150E1C72}" dt="2018-02-26T21:44:04.800" v="13164" actId="1076"/>
          <ac:picMkLst>
            <pc:docMk/>
            <pc:sldMk cId="2661644069" sldId="280"/>
            <ac:picMk id="4" creationId="{1782A656-0E59-48D0-9DA4-C2F5D0F5A1B5}"/>
          </ac:picMkLst>
        </pc:picChg>
        <pc:picChg chg="add mod">
          <ac:chgData name="Никола Алексеев" userId="ba66283bcb01e904" providerId="LiveId" clId="{9FA99FA1-656E-4361-BD8C-5D97150E1C72}" dt="2018-02-26T21:44:04.800" v="13164" actId="1076"/>
          <ac:picMkLst>
            <pc:docMk/>
            <pc:sldMk cId="2661644069" sldId="280"/>
            <ac:picMk id="6" creationId="{8197010F-1DF2-49F9-A194-4A66B95C672F}"/>
          </ac:picMkLst>
        </pc:picChg>
        <pc:cxnChg chg="add mod">
          <ac:chgData name="Никола Алексеев" userId="ba66283bcb01e904" providerId="LiveId" clId="{9FA99FA1-656E-4361-BD8C-5D97150E1C72}" dt="2018-02-26T21:44:21.048" v="13166" actId="13822"/>
          <ac:cxnSpMkLst>
            <pc:docMk/>
            <pc:sldMk cId="2661644069" sldId="280"/>
            <ac:cxnSpMk id="14" creationId="{4912A01E-5A7E-49C9-97A5-597700939E98}"/>
          </ac:cxnSpMkLst>
        </pc:cxnChg>
      </pc:sldChg>
      <pc:sldChg chg="addSp delSp modSp add">
        <pc:chgData name="Никола Алексеев" userId="ba66283bcb01e904" providerId="LiveId" clId="{9FA99FA1-656E-4361-BD8C-5D97150E1C72}" dt="2018-02-26T23:11:07.128" v="18148" actId="1035"/>
        <pc:sldMkLst>
          <pc:docMk/>
          <pc:sldMk cId="565197805" sldId="281"/>
        </pc:sldMkLst>
        <pc:spChg chg="del">
          <ac:chgData name="Никола Алексеев" userId="ba66283bcb01e904" providerId="LiveId" clId="{9FA99FA1-656E-4361-BD8C-5D97150E1C72}" dt="2018-02-26T22:46:21.874" v="16872" actId="478"/>
          <ac:spMkLst>
            <pc:docMk/>
            <pc:sldMk cId="565197805" sldId="281"/>
            <ac:spMk id="3" creationId="{875FCFE7-578D-4068-AD05-36A0E90DBC75}"/>
          </ac:spMkLst>
        </pc:spChg>
        <pc:spChg chg="del">
          <ac:chgData name="Никола Алексеев" userId="ba66283bcb01e904" providerId="LiveId" clId="{9FA99FA1-656E-4361-BD8C-5D97150E1C72}" dt="2018-02-26T22:46:21.874" v="16872" actId="478"/>
          <ac:spMkLst>
            <pc:docMk/>
            <pc:sldMk cId="565197805" sldId="281"/>
            <ac:spMk id="4" creationId="{796C3D3A-5450-4384-BA8C-C0F143C4EF5E}"/>
          </ac:spMkLst>
        </pc:spChg>
        <pc:spChg chg="add">
          <ac:chgData name="Никола Алексеев" userId="ba66283bcb01e904" providerId="LiveId" clId="{9FA99FA1-656E-4361-BD8C-5D97150E1C72}" dt="2018-02-26T22:46:26.033" v="16873" actId="1035"/>
          <ac:spMkLst>
            <pc:docMk/>
            <pc:sldMk cId="565197805" sldId="281"/>
            <ac:spMk id="5" creationId="{21B1613A-89FB-4355-98A0-6321AABA61E9}"/>
          </ac:spMkLst>
        </pc:spChg>
        <pc:spChg chg="del">
          <ac:chgData name="Никола Алексеев" userId="ba66283bcb01e904" providerId="LiveId" clId="{9FA99FA1-656E-4361-BD8C-5D97150E1C72}" dt="2018-02-26T22:46:21.874" v="16872" actId="478"/>
          <ac:spMkLst>
            <pc:docMk/>
            <pc:sldMk cId="565197805" sldId="281"/>
            <ac:spMk id="6" creationId="{F83BAA0E-E212-4B09-A4D3-E2EF44929EAD}"/>
          </ac:spMkLst>
        </pc:spChg>
        <pc:spChg chg="add">
          <ac:chgData name="Никола Алексеев" userId="ba66283bcb01e904" providerId="LiveId" clId="{9FA99FA1-656E-4361-BD8C-5D97150E1C72}" dt="2018-02-26T22:46:26.033" v="16873" actId="1035"/>
          <ac:spMkLst>
            <pc:docMk/>
            <pc:sldMk cId="565197805" sldId="281"/>
            <ac:spMk id="7" creationId="{45BAE6B6-C197-4854-B799-7F8DCF4CFFD8}"/>
          </ac:spMkLst>
        </pc:spChg>
        <pc:spChg chg="add">
          <ac:chgData name="Никола Алексеев" userId="ba66283bcb01e904" providerId="LiveId" clId="{9FA99FA1-656E-4361-BD8C-5D97150E1C72}" dt="2018-02-26T22:46:26.033" v="16873" actId="1035"/>
          <ac:spMkLst>
            <pc:docMk/>
            <pc:sldMk cId="565197805" sldId="281"/>
            <ac:spMk id="8" creationId="{A304C23D-D687-49C9-92ED-7997A5DD571B}"/>
          </ac:spMkLst>
        </pc:spChg>
        <pc:spChg chg="add mod">
          <ac:chgData name="Никола Алексеев" userId="ba66283bcb01e904" providerId="LiveId" clId="{9FA99FA1-656E-4361-BD8C-5D97150E1C72}" dt="2018-02-26T22:46:39.890" v="16896" actId="20577"/>
          <ac:spMkLst>
            <pc:docMk/>
            <pc:sldMk cId="565197805" sldId="281"/>
            <ac:spMk id="9" creationId="{9CE32E4F-6E8C-4A69-8A71-C248F779CBBF}"/>
          </ac:spMkLst>
        </pc:spChg>
        <pc:spChg chg="add mod">
          <ac:chgData name="Никола Алексеев" userId="ba66283bcb01e904" providerId="LiveId" clId="{9FA99FA1-656E-4361-BD8C-5D97150E1C72}" dt="2018-02-26T23:11:07.128" v="18148" actId="1035"/>
          <ac:spMkLst>
            <pc:docMk/>
            <pc:sldMk cId="565197805" sldId="281"/>
            <ac:spMk id="10" creationId="{B7061D6C-DFA3-4404-AE88-F8BF4A88C903}"/>
          </ac:spMkLst>
        </pc:spChg>
      </pc:sldChg>
      <pc:sldChg chg="addSp delSp modSp add">
        <pc:chgData name="Никола Алексеев" userId="ba66283bcb01e904" providerId="LiveId" clId="{9FA99FA1-656E-4361-BD8C-5D97150E1C72}" dt="2018-02-26T22:33:37.554" v="16469" actId="1076"/>
        <pc:sldMkLst>
          <pc:docMk/>
          <pc:sldMk cId="2258071711" sldId="282"/>
        </pc:sldMkLst>
        <pc:spChg chg="del">
          <ac:chgData name="Никола Алексеев" userId="ba66283bcb01e904" providerId="LiveId" clId="{9FA99FA1-656E-4361-BD8C-5D97150E1C72}" dt="2018-02-26T22:04:30.411" v="13821" actId="478"/>
          <ac:spMkLst>
            <pc:docMk/>
            <pc:sldMk cId="2258071711" sldId="282"/>
            <ac:spMk id="2" creationId="{F54B1204-5809-4B62-A038-90E9F1ABAEE6}"/>
          </ac:spMkLst>
        </pc:spChg>
        <pc:spChg chg="mod">
          <ac:chgData name="Никола Алексеев" userId="ba66283bcb01e904" providerId="LiveId" clId="{9FA99FA1-656E-4361-BD8C-5D97150E1C72}" dt="2018-02-26T22:07:30.326" v="14118" actId="1076"/>
          <ac:spMkLst>
            <pc:docMk/>
            <pc:sldMk cId="2258071711" sldId="282"/>
            <ac:spMk id="10" creationId="{62E53327-4B95-4234-9185-4F15C8DD6C59}"/>
          </ac:spMkLst>
        </pc:spChg>
        <pc:spChg chg="add del mod">
          <ac:chgData name="Никола Алексеев" userId="ba66283bcb01e904" providerId="LiveId" clId="{9FA99FA1-656E-4361-BD8C-5D97150E1C72}" dt="2018-02-26T22:07:23.081" v="14117" actId="1076"/>
          <ac:spMkLst>
            <pc:docMk/>
            <pc:sldMk cId="2258071711" sldId="282"/>
            <ac:spMk id="11" creationId="{FC51EA04-BA7A-410B-A8F1-46412C236B40}"/>
          </ac:spMkLst>
        </pc:spChg>
        <pc:spChg chg="mod">
          <ac:chgData name="Никола Алексеев" userId="ba66283bcb01e904" providerId="LiveId" clId="{9FA99FA1-656E-4361-BD8C-5D97150E1C72}" dt="2018-02-26T22:07:23.081" v="14117" actId="1076"/>
          <ac:spMkLst>
            <pc:docMk/>
            <pc:sldMk cId="2258071711" sldId="282"/>
            <ac:spMk id="13" creationId="{12751747-44F3-4D0D-A65D-BAFCDC734ABB}"/>
          </ac:spMkLst>
        </pc:spChg>
        <pc:spChg chg="del">
          <ac:chgData name="Никола Алексеев" userId="ba66283bcb01e904" providerId="LiveId" clId="{9FA99FA1-656E-4361-BD8C-5D97150E1C72}" dt="2018-02-26T22:07:34.154" v="14119" actId="478"/>
          <ac:spMkLst>
            <pc:docMk/>
            <pc:sldMk cId="2258071711" sldId="282"/>
            <ac:spMk id="14" creationId="{6B1BDF46-6EAE-4E33-A44D-EFB21088F00C}"/>
          </ac:spMkLst>
        </pc:spChg>
        <pc:spChg chg="mod">
          <ac:chgData name="Никола Алексеев" userId="ba66283bcb01e904" providerId="LiveId" clId="{9FA99FA1-656E-4361-BD8C-5D97150E1C72}" dt="2018-02-26T22:33:35.216" v="16466" actId="1076"/>
          <ac:spMkLst>
            <pc:docMk/>
            <pc:sldMk cId="2258071711" sldId="282"/>
            <ac:spMk id="15" creationId="{74A5C6E8-225C-4FF0-AE7B-0BD6482E3463}"/>
          </ac:spMkLst>
        </pc:spChg>
        <pc:spChg chg="mod">
          <ac:chgData name="Никола Алексеев" userId="ba66283bcb01e904" providerId="LiveId" clId="{9FA99FA1-656E-4361-BD8C-5D97150E1C72}" dt="2018-02-26T22:33:37.106" v="16468" actId="1076"/>
          <ac:spMkLst>
            <pc:docMk/>
            <pc:sldMk cId="2258071711" sldId="282"/>
            <ac:spMk id="16" creationId="{DBD5AFB3-CB56-4A70-9DA4-6CB74BCED907}"/>
          </ac:spMkLst>
        </pc:spChg>
        <pc:spChg chg="mod">
          <ac:chgData name="Никола Алексеев" userId="ba66283bcb01e904" providerId="LiveId" clId="{9FA99FA1-656E-4361-BD8C-5D97150E1C72}" dt="2018-02-26T22:08:08.915" v="14219" actId="20577"/>
          <ac:spMkLst>
            <pc:docMk/>
            <pc:sldMk cId="2258071711" sldId="282"/>
            <ac:spMk id="17" creationId="{3BDCE15C-9A34-4088-9790-248AB32A0F34}"/>
          </ac:spMkLst>
        </pc:spChg>
        <pc:spChg chg="add mod">
          <ac:chgData name="Никола Алексеев" userId="ba66283bcb01e904" providerId="LiveId" clId="{9FA99FA1-656E-4361-BD8C-5D97150E1C72}" dt="2018-02-26T22:33:37.554" v="16469" actId="1076"/>
          <ac:spMkLst>
            <pc:docMk/>
            <pc:sldMk cId="2258071711" sldId="282"/>
            <ac:spMk id="18" creationId="{5B29D917-214B-4855-905E-6B6D2122019E}"/>
          </ac:spMkLst>
        </pc:spChg>
      </pc:sldChg>
      <pc:sldChg chg="addSp delSp modSp add">
        <pc:chgData name="Никола Алексеев" userId="ba66283bcb01e904" providerId="LiveId" clId="{9FA99FA1-656E-4361-BD8C-5D97150E1C72}" dt="2018-02-26T22:22:09.003" v="15343" actId="20577"/>
        <pc:sldMkLst>
          <pc:docMk/>
          <pc:sldMk cId="605660627" sldId="283"/>
        </pc:sldMkLst>
        <pc:spChg chg="mod">
          <ac:chgData name="Никола Алексеев" userId="ba66283bcb01e904" providerId="LiveId" clId="{9FA99FA1-656E-4361-BD8C-5D97150E1C72}" dt="2018-02-26T22:18:24.052" v="15329" actId="14100"/>
          <ac:spMkLst>
            <pc:docMk/>
            <pc:sldMk cId="605660627" sldId="283"/>
            <ac:spMk id="5" creationId="{5164E546-BF51-4A15-8ADC-259D68CDA81F}"/>
          </ac:spMkLst>
        </pc:spChg>
        <pc:spChg chg="mod">
          <ac:chgData name="Никола Алексеев" userId="ba66283bcb01e904" providerId="LiveId" clId="{9FA99FA1-656E-4361-BD8C-5D97150E1C72}" dt="2018-02-26T22:18:20.263" v="15328" actId="14100"/>
          <ac:spMkLst>
            <pc:docMk/>
            <pc:sldMk cId="605660627" sldId="283"/>
            <ac:spMk id="9" creationId="{147F8242-1D58-4FFF-A3C7-013DD7E6D83F}"/>
          </ac:spMkLst>
        </pc:spChg>
        <pc:spChg chg="mod">
          <ac:chgData name="Никола Алексеев" userId="ba66283bcb01e904" providerId="LiveId" clId="{9FA99FA1-656E-4361-BD8C-5D97150E1C72}" dt="2018-02-26T22:17:13.006" v="15292" actId="403"/>
          <ac:spMkLst>
            <pc:docMk/>
            <pc:sldMk cId="605660627" sldId="283"/>
            <ac:spMk id="10" creationId="{62E53327-4B95-4234-9185-4F15C8DD6C59}"/>
          </ac:spMkLst>
        </pc:spChg>
        <pc:spChg chg="del">
          <ac:chgData name="Никола Алексеев" userId="ba66283bcb01e904" providerId="LiveId" clId="{9FA99FA1-656E-4361-BD8C-5D97150E1C72}" dt="2018-02-26T22:08:18.943" v="14221" actId="478"/>
          <ac:spMkLst>
            <pc:docMk/>
            <pc:sldMk cId="605660627" sldId="283"/>
            <ac:spMk id="11" creationId="{FC51EA04-BA7A-410B-A8F1-46412C236B40}"/>
          </ac:spMkLst>
        </pc:spChg>
        <pc:spChg chg="del">
          <ac:chgData name="Никола Алексеев" userId="ba66283bcb01e904" providerId="LiveId" clId="{9FA99FA1-656E-4361-BD8C-5D97150E1C72}" dt="2018-02-26T22:08:18.943" v="14221" actId="478"/>
          <ac:spMkLst>
            <pc:docMk/>
            <pc:sldMk cId="605660627" sldId="283"/>
            <ac:spMk id="13" creationId="{12751747-44F3-4D0D-A65D-BAFCDC734ABB}"/>
          </ac:spMkLst>
        </pc:spChg>
        <pc:spChg chg="add mod">
          <ac:chgData name="Никола Алексеев" userId="ba66283bcb01e904" providerId="LiveId" clId="{9FA99FA1-656E-4361-BD8C-5D97150E1C72}" dt="2018-02-26T22:22:09.003" v="15343" actId="20577"/>
          <ac:spMkLst>
            <pc:docMk/>
            <pc:sldMk cId="605660627" sldId="283"/>
            <ac:spMk id="14" creationId="{BD0324BF-83D0-411A-9044-630AEE15FE7F}"/>
          </ac:spMkLst>
        </pc:spChg>
        <pc:spChg chg="del">
          <ac:chgData name="Никола Алексеев" userId="ba66283bcb01e904" providerId="LiveId" clId="{9FA99FA1-656E-4361-BD8C-5D97150E1C72}" dt="2018-02-26T22:08:18.943" v="14221" actId="478"/>
          <ac:spMkLst>
            <pc:docMk/>
            <pc:sldMk cId="605660627" sldId="283"/>
            <ac:spMk id="15" creationId="{74A5C6E8-225C-4FF0-AE7B-0BD6482E3463}"/>
          </ac:spMkLst>
        </pc:spChg>
        <pc:spChg chg="del">
          <ac:chgData name="Никола Алексеев" userId="ba66283bcb01e904" providerId="LiveId" clId="{9FA99FA1-656E-4361-BD8C-5D97150E1C72}" dt="2018-02-26T22:08:18.943" v="14221" actId="478"/>
          <ac:spMkLst>
            <pc:docMk/>
            <pc:sldMk cId="605660627" sldId="283"/>
            <ac:spMk id="16" creationId="{DBD5AFB3-CB56-4A70-9DA4-6CB74BCED907}"/>
          </ac:spMkLst>
        </pc:spChg>
        <pc:spChg chg="del">
          <ac:chgData name="Никола Алексеев" userId="ba66283bcb01e904" providerId="LiveId" clId="{9FA99FA1-656E-4361-BD8C-5D97150E1C72}" dt="2018-02-26T22:08:18.943" v="14221" actId="478"/>
          <ac:spMkLst>
            <pc:docMk/>
            <pc:sldMk cId="605660627" sldId="283"/>
            <ac:spMk id="17" creationId="{3BDCE15C-9A34-4088-9790-248AB32A0F34}"/>
          </ac:spMkLst>
        </pc:spChg>
        <pc:spChg chg="del">
          <ac:chgData name="Никола Алексеев" userId="ba66283bcb01e904" providerId="LiveId" clId="{9FA99FA1-656E-4361-BD8C-5D97150E1C72}" dt="2018-02-26T22:08:18.943" v="14221" actId="478"/>
          <ac:spMkLst>
            <pc:docMk/>
            <pc:sldMk cId="605660627" sldId="283"/>
            <ac:spMk id="18" creationId="{5B29D917-214B-4855-905E-6B6D2122019E}"/>
          </ac:spMkLst>
        </pc:spChg>
      </pc:sldChg>
      <pc:sldChg chg="modSp add">
        <pc:chgData name="Никола Алексеев" userId="ba66283bcb01e904" providerId="LiveId" clId="{9FA99FA1-656E-4361-BD8C-5D97150E1C72}" dt="2018-02-27T23:41:08.655" v="18339" actId="1076"/>
        <pc:sldMkLst>
          <pc:docMk/>
          <pc:sldMk cId="3789466160" sldId="284"/>
        </pc:sldMkLst>
        <pc:spChg chg="mod">
          <ac:chgData name="Никола Алексеев" userId="ba66283bcb01e904" providerId="LiveId" clId="{9FA99FA1-656E-4361-BD8C-5D97150E1C72}" dt="2018-02-26T22:18:53.779" v="15334" actId="20577"/>
          <ac:spMkLst>
            <pc:docMk/>
            <pc:sldMk cId="3789466160" sldId="284"/>
            <ac:spMk id="9" creationId="{147F8242-1D58-4FFF-A3C7-013DD7E6D83F}"/>
          </ac:spMkLst>
        </pc:spChg>
        <pc:spChg chg="mod">
          <ac:chgData name="Никола Алексеев" userId="ba66283bcb01e904" providerId="LiveId" clId="{9FA99FA1-656E-4361-BD8C-5D97150E1C72}" dt="2018-02-27T23:41:08.655" v="18339" actId="1076"/>
          <ac:spMkLst>
            <pc:docMk/>
            <pc:sldMk cId="3789466160" sldId="284"/>
            <ac:spMk id="10" creationId="{62E53327-4B95-4234-9185-4F15C8DD6C59}"/>
          </ac:spMkLst>
        </pc:spChg>
        <pc:spChg chg="mod">
          <ac:chgData name="Никола Алексеев" userId="ba66283bcb01e904" providerId="LiveId" clId="{9FA99FA1-656E-4361-BD8C-5D97150E1C72}" dt="2018-02-27T23:14:22.336" v="18337" actId="1076"/>
          <ac:spMkLst>
            <pc:docMk/>
            <pc:sldMk cId="3789466160" sldId="284"/>
            <ac:spMk id="14" creationId="{BD0324BF-83D0-411A-9044-630AEE15FE7F}"/>
          </ac:spMkLst>
        </pc:spChg>
      </pc:sldChg>
      <pc:sldChg chg="addSp delSp modSp add">
        <pc:chgData name="Никола Алексеев" userId="ba66283bcb01e904" providerId="LiveId" clId="{9FA99FA1-656E-4361-BD8C-5D97150E1C72}" dt="2018-02-26T22:46:04.182" v="16870" actId="313"/>
        <pc:sldMkLst>
          <pc:docMk/>
          <pc:sldMk cId="527147134" sldId="285"/>
        </pc:sldMkLst>
        <pc:spChg chg="del">
          <ac:chgData name="Никола Алексеев" userId="ba66283bcb01e904" providerId="LiveId" clId="{9FA99FA1-656E-4361-BD8C-5D97150E1C72}" dt="2018-02-26T22:31:24.924" v="16377" actId="478"/>
          <ac:spMkLst>
            <pc:docMk/>
            <pc:sldMk cId="527147134" sldId="285"/>
            <ac:spMk id="10" creationId="{62E53327-4B95-4234-9185-4F15C8DD6C59}"/>
          </ac:spMkLst>
        </pc:spChg>
        <pc:spChg chg="add mod">
          <ac:chgData name="Никола Алексеев" userId="ba66283bcb01e904" providerId="LiveId" clId="{9FA99FA1-656E-4361-BD8C-5D97150E1C72}" dt="2018-02-26T22:43:29.633" v="16652" actId="1036"/>
          <ac:spMkLst>
            <pc:docMk/>
            <pc:sldMk cId="527147134" sldId="285"/>
            <ac:spMk id="11" creationId="{E7C17B0A-0F00-49A9-BFF8-290E00F7C0EC}"/>
          </ac:spMkLst>
        </pc:spChg>
        <pc:spChg chg="add mod">
          <ac:chgData name="Никола Алексеев" userId="ba66283bcb01e904" providerId="LiveId" clId="{9FA99FA1-656E-4361-BD8C-5D97150E1C72}" dt="2018-02-26T22:43:29.633" v="16652" actId="1036"/>
          <ac:spMkLst>
            <pc:docMk/>
            <pc:sldMk cId="527147134" sldId="285"/>
            <ac:spMk id="12" creationId="{F39D440E-B40C-4B1E-8CE5-2C6681CDC362}"/>
          </ac:spMkLst>
        </pc:spChg>
        <pc:spChg chg="add mod">
          <ac:chgData name="Никола Алексеев" userId="ba66283bcb01e904" providerId="LiveId" clId="{9FA99FA1-656E-4361-BD8C-5D97150E1C72}" dt="2018-02-26T22:43:29.633" v="16652" actId="1036"/>
          <ac:spMkLst>
            <pc:docMk/>
            <pc:sldMk cId="527147134" sldId="285"/>
            <ac:spMk id="13" creationId="{C2AF55FC-B224-4B16-969F-E4F2C1B5D69D}"/>
          </ac:spMkLst>
        </pc:spChg>
        <pc:spChg chg="mod">
          <ac:chgData name="Никола Алексеев" userId="ba66283bcb01e904" providerId="LiveId" clId="{9FA99FA1-656E-4361-BD8C-5D97150E1C72}" dt="2018-02-26T22:46:04.182" v="16870" actId="313"/>
          <ac:spMkLst>
            <pc:docMk/>
            <pc:sldMk cId="527147134" sldId="285"/>
            <ac:spMk id="14" creationId="{BD0324BF-83D0-411A-9044-630AEE15FE7F}"/>
          </ac:spMkLst>
        </pc:spChg>
        <pc:spChg chg="add mod">
          <ac:chgData name="Никола Алексеев" userId="ba66283bcb01e904" providerId="LiveId" clId="{9FA99FA1-656E-4361-BD8C-5D97150E1C72}" dt="2018-02-26T22:43:29.633" v="16652" actId="1036"/>
          <ac:spMkLst>
            <pc:docMk/>
            <pc:sldMk cId="527147134" sldId="285"/>
            <ac:spMk id="15" creationId="{A5E262B1-E7D9-4E09-91DB-A1E56BFCAD25}"/>
          </ac:spMkLst>
        </pc:spChg>
        <pc:spChg chg="add mod">
          <ac:chgData name="Никола Алексеев" userId="ba66283bcb01e904" providerId="LiveId" clId="{9FA99FA1-656E-4361-BD8C-5D97150E1C72}" dt="2018-02-26T22:43:29.633" v="16652" actId="1036"/>
          <ac:spMkLst>
            <pc:docMk/>
            <pc:sldMk cId="527147134" sldId="285"/>
            <ac:spMk id="16" creationId="{56E643DD-E4D0-4E31-BB08-E89A747A9FF0}"/>
          </ac:spMkLst>
        </pc:spChg>
        <pc:spChg chg="add mod">
          <ac:chgData name="Никола Алексеев" userId="ba66283bcb01e904" providerId="LiveId" clId="{9FA99FA1-656E-4361-BD8C-5D97150E1C72}" dt="2018-02-26T22:43:29.633" v="16652" actId="1036"/>
          <ac:spMkLst>
            <pc:docMk/>
            <pc:sldMk cId="527147134" sldId="285"/>
            <ac:spMk id="17" creationId="{AF21E8C7-2A4B-4A16-9C82-91EBF92FC333}"/>
          </ac:spMkLst>
        </pc:spChg>
        <pc:spChg chg="add mod">
          <ac:chgData name="Никола Алексеев" userId="ba66283bcb01e904" providerId="LiveId" clId="{9FA99FA1-656E-4361-BD8C-5D97150E1C72}" dt="2018-02-26T22:43:29.633" v="16652" actId="1036"/>
          <ac:spMkLst>
            <pc:docMk/>
            <pc:sldMk cId="527147134" sldId="285"/>
            <ac:spMk id="18" creationId="{0748B9EE-3F50-4015-834A-1D147441ECF6}"/>
          </ac:spMkLst>
        </pc:spChg>
        <pc:spChg chg="add mod">
          <ac:chgData name="Никола Алексеев" userId="ba66283bcb01e904" providerId="LiveId" clId="{9FA99FA1-656E-4361-BD8C-5D97150E1C72}" dt="2018-02-26T22:43:29.633" v="16652" actId="1036"/>
          <ac:spMkLst>
            <pc:docMk/>
            <pc:sldMk cId="527147134" sldId="285"/>
            <ac:spMk id="19" creationId="{D12C8C89-8209-49E4-A3E4-2B11897539BD}"/>
          </ac:spMkLst>
        </pc:spChg>
        <pc:picChg chg="add mod">
          <ac:chgData name="Никола Алексеев" userId="ba66283bcb01e904" providerId="LiveId" clId="{9FA99FA1-656E-4361-BD8C-5D97150E1C72}" dt="2018-02-26T22:43:29.633" v="16652" actId="1036"/>
          <ac:picMkLst>
            <pc:docMk/>
            <pc:sldMk cId="527147134" sldId="285"/>
            <ac:picMk id="2" creationId="{E6D2C8CD-90EF-4266-AE2F-2A9E32BF1734}"/>
          </ac:picMkLst>
        </pc:picChg>
        <pc:picChg chg="add mod">
          <ac:chgData name="Никола Алексеев" userId="ba66283bcb01e904" providerId="LiveId" clId="{9FA99FA1-656E-4361-BD8C-5D97150E1C72}" dt="2018-02-26T22:43:29.633" v="16652" actId="1036"/>
          <ac:picMkLst>
            <pc:docMk/>
            <pc:sldMk cId="527147134" sldId="285"/>
            <ac:picMk id="3" creationId="{C1E70B52-4045-4154-9CE4-BE38C2C02BA1}"/>
          </ac:picMkLst>
        </pc:picChg>
        <pc:picChg chg="add mod">
          <ac:chgData name="Никола Алексеев" userId="ba66283bcb01e904" providerId="LiveId" clId="{9FA99FA1-656E-4361-BD8C-5D97150E1C72}" dt="2018-02-26T22:43:29.633" v="16652" actId="1036"/>
          <ac:picMkLst>
            <pc:docMk/>
            <pc:sldMk cId="527147134" sldId="285"/>
            <ac:picMk id="4" creationId="{9F6E2E49-2E69-491C-A7B5-0C4DACF466AD}"/>
          </ac:picMkLst>
        </pc:picChg>
        <pc:picChg chg="add mod modCrop">
          <ac:chgData name="Никола Алексеев" userId="ba66283bcb01e904" providerId="LiveId" clId="{9FA99FA1-656E-4361-BD8C-5D97150E1C72}" dt="2018-02-26T22:43:29.633" v="16652" actId="1036"/>
          <ac:picMkLst>
            <pc:docMk/>
            <pc:sldMk cId="527147134" sldId="285"/>
            <ac:picMk id="6" creationId="{8C60169B-EA18-4D1D-A45C-D9416AEBC677}"/>
          </ac:picMkLst>
        </pc:picChg>
      </pc:sldChg>
      <pc:sldChg chg="modSp add">
        <pc:chgData name="Никола Алексеев" userId="ba66283bcb01e904" providerId="LiveId" clId="{9FA99FA1-656E-4361-BD8C-5D97150E1C72}" dt="2018-02-28T07:13:17.645" v="18947" actId="313"/>
        <pc:sldMkLst>
          <pc:docMk/>
          <pc:sldMk cId="3786851374" sldId="286"/>
        </pc:sldMkLst>
        <pc:spChg chg="mod">
          <ac:chgData name="Никола Алексеев" userId="ba66283bcb01e904" providerId="LiveId" clId="{9FA99FA1-656E-4361-BD8C-5D97150E1C72}" dt="2018-02-28T07:13:17.645" v="18947" actId="313"/>
          <ac:spMkLst>
            <pc:docMk/>
            <pc:sldMk cId="3786851374" sldId="286"/>
            <ac:spMk id="6" creationId="{F83BAA0E-E212-4B09-A4D3-E2EF44929EAD}"/>
          </ac:spMkLst>
        </pc:spChg>
      </pc:sldChg>
      <pc:sldChg chg="addSp delSp modSp add ord">
        <pc:chgData name="Никола Алексеев" userId="ba66283bcb01e904" providerId="LiveId" clId="{9FA99FA1-656E-4361-BD8C-5D97150E1C72}" dt="2018-02-27T23:58:16.457" v="18475" actId="14100"/>
        <pc:sldMkLst>
          <pc:docMk/>
          <pc:sldMk cId="2428482986" sldId="287"/>
        </pc:sldMkLst>
        <pc:spChg chg="del">
          <ac:chgData name="Никола Алексеев" userId="ba66283bcb01e904" providerId="LiveId" clId="{9FA99FA1-656E-4361-BD8C-5D97150E1C72}" dt="2018-02-27T23:54:28.715" v="18342" actId="478"/>
          <ac:spMkLst>
            <pc:docMk/>
            <pc:sldMk cId="2428482986" sldId="287"/>
            <ac:spMk id="3" creationId="{875FCFE7-578D-4068-AD05-36A0E90DBC75}"/>
          </ac:spMkLst>
        </pc:spChg>
        <pc:spChg chg="del">
          <ac:chgData name="Никола Алексеев" userId="ba66283bcb01e904" providerId="LiveId" clId="{9FA99FA1-656E-4361-BD8C-5D97150E1C72}" dt="2018-02-27T23:54:28.715" v="18342" actId="478"/>
          <ac:spMkLst>
            <pc:docMk/>
            <pc:sldMk cId="2428482986" sldId="287"/>
            <ac:spMk id="4" creationId="{796C3D3A-5450-4384-BA8C-C0F143C4EF5E}"/>
          </ac:spMkLst>
        </pc:spChg>
        <pc:spChg chg="del">
          <ac:chgData name="Никола Алексеев" userId="ba66283bcb01e904" providerId="LiveId" clId="{9FA99FA1-656E-4361-BD8C-5D97150E1C72}" dt="2018-02-27T23:54:31.562" v="18343" actId="478"/>
          <ac:spMkLst>
            <pc:docMk/>
            <pc:sldMk cId="2428482986" sldId="287"/>
            <ac:spMk id="6" creationId="{F83BAA0E-E212-4B09-A4D3-E2EF44929EAD}"/>
          </ac:spMkLst>
        </pc:spChg>
        <pc:spChg chg="add mod">
          <ac:chgData name="Никола Алексеев" userId="ba66283bcb01e904" providerId="LiveId" clId="{9FA99FA1-656E-4361-BD8C-5D97150E1C72}" dt="2018-02-27T23:55:53.304" v="18395" actId="14100"/>
          <ac:spMkLst>
            <pc:docMk/>
            <pc:sldMk cId="2428482986" sldId="287"/>
            <ac:spMk id="7" creationId="{C687EA30-5253-4E77-A58E-3F10CA88C6CE}"/>
          </ac:spMkLst>
        </pc:spChg>
        <pc:spChg chg="add">
          <ac:chgData name="Никола Алексеев" userId="ba66283bcb01e904" providerId="LiveId" clId="{9FA99FA1-656E-4361-BD8C-5D97150E1C72}" dt="2018-02-27T23:55:11.641" v="18349" actId="14100"/>
          <ac:spMkLst>
            <pc:docMk/>
            <pc:sldMk cId="2428482986" sldId="287"/>
            <ac:spMk id="8" creationId="{D75E717B-77CE-4B3E-A53F-8746FB74ABA4}"/>
          </ac:spMkLst>
        </pc:spChg>
        <pc:spChg chg="add mod">
          <ac:chgData name="Никола Алексеев" userId="ba66283bcb01e904" providerId="LiveId" clId="{9FA99FA1-656E-4361-BD8C-5D97150E1C72}" dt="2018-02-27T23:55:33.699" v="18391" actId="20577"/>
          <ac:spMkLst>
            <pc:docMk/>
            <pc:sldMk cId="2428482986" sldId="287"/>
            <ac:spMk id="9" creationId="{A00E23A3-212A-43C3-BBF4-AE030D52A6E9}"/>
          </ac:spMkLst>
        </pc:spChg>
        <pc:spChg chg="add del">
          <ac:chgData name="Никола Алексеев" userId="ba66283bcb01e904" providerId="LiveId" clId="{9FA99FA1-656E-4361-BD8C-5D97150E1C72}" dt="2018-02-27T23:55:44.323" v="18392" actId="478"/>
          <ac:spMkLst>
            <pc:docMk/>
            <pc:sldMk cId="2428482986" sldId="287"/>
            <ac:spMk id="10" creationId="{46D406CF-F01E-45EC-AC60-7FEE3FB80E5D}"/>
          </ac:spMkLst>
        </pc:spChg>
        <pc:spChg chg="add mod">
          <ac:chgData name="Никола Алексеев" userId="ba66283bcb01e904" providerId="LiveId" clId="{9FA99FA1-656E-4361-BD8C-5D97150E1C72}" dt="2018-02-27T23:56:57.006" v="18470" actId="1076"/>
          <ac:spMkLst>
            <pc:docMk/>
            <pc:sldMk cId="2428482986" sldId="287"/>
            <ac:spMk id="12" creationId="{D4010C2A-3B47-4BA3-95CA-99CC3F533C6A}"/>
          </ac:spMkLst>
        </pc:spChg>
        <pc:picChg chg="add del mod">
          <ac:chgData name="Никола Алексеев" userId="ba66283bcb01e904" providerId="LiveId" clId="{9FA99FA1-656E-4361-BD8C-5D97150E1C72}" dt="2018-02-27T23:58:08.428" v="18471" actId="478"/>
          <ac:picMkLst>
            <pc:docMk/>
            <pc:sldMk cId="2428482986" sldId="287"/>
            <ac:picMk id="2" creationId="{8D00C57B-8E83-4075-A69B-937B708223D9}"/>
          </ac:picMkLst>
        </pc:picChg>
        <pc:picChg chg="add mod">
          <ac:chgData name="Никола Алексеев" userId="ba66283bcb01e904" providerId="LiveId" clId="{9FA99FA1-656E-4361-BD8C-5D97150E1C72}" dt="2018-02-27T23:58:16.457" v="18475" actId="14100"/>
          <ac:picMkLst>
            <pc:docMk/>
            <pc:sldMk cId="2428482986" sldId="287"/>
            <ac:picMk id="5" creationId="{FFA6736F-CDDD-45D3-B536-39A1A0D8E344}"/>
          </ac:picMkLst>
        </pc:picChg>
        <pc:picChg chg="add mod">
          <ac:chgData name="Никола Алексеев" userId="ba66283bcb01e904" providerId="LiveId" clId="{9FA99FA1-656E-4361-BD8C-5D97150E1C72}" dt="2018-02-27T23:55:59.808" v="18398" actId="1076"/>
          <ac:picMkLst>
            <pc:docMk/>
            <pc:sldMk cId="2428482986" sldId="287"/>
            <ac:picMk id="11" creationId="{83B8F6B8-EF68-4AA1-A12D-D73BCCF3A94B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D8C1CC-B947-4082-943C-2B15D0562C1D}" type="datetimeFigureOut">
              <a:rPr lang="en-US" smtClean="0"/>
              <a:t>5/14/2018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65C300-19CC-4360-A650-4F04F63F7B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0604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Web_page" TargetMode="External"/><Relationship Id="rId3" Type="http://schemas.openxmlformats.org/officeDocument/2006/relationships/hyperlink" Target="https://en.wikipedia.org/wiki/Page_layout" TargetMode="External"/><Relationship Id="rId7" Type="http://schemas.openxmlformats.org/officeDocument/2006/relationships/hyperlink" Target="https://en.wikipedia.org/wiki/Accessibility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en.wikipedia.org/wiki/Cascading_Style_Sheets#cite_note-3" TargetMode="External"/><Relationship Id="rId5" Type="http://schemas.openxmlformats.org/officeDocument/2006/relationships/hyperlink" Target="https://en.wikipedia.org/wiki/Typeface" TargetMode="External"/><Relationship Id="rId4" Type="http://schemas.openxmlformats.org/officeDocument/2006/relationships/hyperlink" Target="https://en.wikipedia.org/wiki/Color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5C300-19CC-4360-A650-4F04F63F7B8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9115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https://css-tricks.com/specifics-on-css-specificity/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5C300-19CC-4360-A650-4F04F63F7B8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6789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https://css-tricks.com/specifics-on-css-specificity/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5C300-19CC-4360-A650-4F04F63F7B8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5356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https://css-tricks.com/specifics-on-css-specificity/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5C300-19CC-4360-A650-4F04F63F7B8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10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https://css-tricks.com/specifics-on-css-specificity/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5C300-19CC-4360-A650-4F04F63F7B8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7732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https://css-tricks.com/specifics-on-css-specificity/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5C300-19CC-4360-A650-4F04F63F7B8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8747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https://css-tricks.com/specifics-on-css-specificity/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5C300-19CC-4360-A650-4F04F63F7B8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9365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https://css-tricks.com/specifics-on-css-specificity/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5C300-19CC-4360-A650-4F04F63F7B8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0526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https://css-tricks.com/specifics-on-css-specificity/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5C300-19CC-4360-A650-4F04F63F7B8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1925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https://css-tricks.com/specifics-on-css-specificity/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5C300-19CC-4360-A650-4F04F63F7B8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2027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CSS is designed to enable the separation of presentation and content, including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Page layout"/>
              </a:rPr>
              <a:t>layout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Color"/>
              </a:rPr>
              <a:t>colors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 tooltip="Typeface"/>
              </a:rPr>
              <a:t>fonts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en-US" sz="1200" b="0" i="0" u="none" strike="noStrike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/>
              </a:rPr>
              <a:t>[3]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This separation can improve content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 tooltip="Accessibility"/>
              </a:rPr>
              <a:t>accessibility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provide more flexibility and control in the specification of presentation characteristics, enable multiple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8" tooltip="Web page"/>
              </a:rPr>
              <a:t>web pages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to share formatting by specifying the relevant CSS in a separate .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css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file, and reduce complexity and repetition in the structural content.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5C300-19CC-4360-A650-4F04F63F7B8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3262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HTML –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Hypertext Markup Language serves as the backbone, or organizer of content, on a site. It is the structure of the website (e.g. headings, paragraphs, list elements, etc.) and defining static content.</a:t>
            </a:r>
          </a:p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CSS –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Cascading Style Sheets are the design, glitz, glam, and style added to a website. It makes up the presentation layer of the page.</a:t>
            </a:r>
          </a:p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JavaScript –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JavaScript is the interactivity and a core component of the dynamic web.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5C300-19CC-4360-A650-4F04F63F7B8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8659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HTML –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Hypertext Markup Language serves as the backbone, or organizer of content, on a site. It is the structure of the website (e.g. headings, paragraphs, list elements, etc.) and defining static content.</a:t>
            </a:r>
          </a:p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CSS –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Cascading Style Sheets are the design, glitz, glam, and style added to a website. It makes up the presentation layer of the page.</a:t>
            </a:r>
          </a:p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JavaScript –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JavaScript is the interactivity and a core component of the dynamic web.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5C300-19CC-4360-A650-4F04F63F7B8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5348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HTML –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Hypertext Markup Language serves as the backbone, or organizer of content, on a site. It is the structure of the website (e.g. headings, paragraphs, list elements, etc.) and defining static content.</a:t>
            </a:r>
          </a:p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CSS –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Cascading Style Sheets are the design, glitz, glam, and style added to a website. It makes up the presentation layer of the page.</a:t>
            </a:r>
          </a:p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JavaScript –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JavaScript is the interactivity and a core component of the dynamic web.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5C300-19CC-4360-A650-4F04F63F7B8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5029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Note: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Do not add a space between the property value and the unit (such as </a:t>
            </a:r>
            <a:r>
              <a:rPr lang="en-US" dirty="0"/>
              <a:t>margin-left: 20 </a:t>
            </a:r>
            <a:r>
              <a:rPr lang="en-US" dirty="0" err="1"/>
              <a:t>px</a:t>
            </a:r>
            <a:r>
              <a:rPr lang="en-US" dirty="0"/>
              <a:t>;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). The correct way is: </a:t>
            </a:r>
            <a:r>
              <a:rPr lang="en-US" dirty="0"/>
              <a:t>margin-left: 20px;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5C300-19CC-4360-A650-4F04F63F7B8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9119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Note: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Do not add a space between the property value and the unit (such as </a:t>
            </a:r>
            <a:r>
              <a:rPr lang="en-US" dirty="0"/>
              <a:t>margin-left: 20 </a:t>
            </a:r>
            <a:r>
              <a:rPr lang="en-US" dirty="0" err="1"/>
              <a:t>px</a:t>
            </a:r>
            <a:r>
              <a:rPr lang="en-US" dirty="0"/>
              <a:t>;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). 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correct way is: </a:t>
            </a:r>
            <a:r>
              <a:rPr lang="en-US"/>
              <a:t>margin-left: 20px;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5C300-19CC-4360-A650-4F04F63F7B8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6576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Note: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Do not add a space between the property value and the unit (such as </a:t>
            </a:r>
            <a:r>
              <a:rPr lang="en-US" dirty="0"/>
              <a:t>margin-left: 20 </a:t>
            </a:r>
            <a:r>
              <a:rPr lang="en-US" dirty="0" err="1"/>
              <a:t>px</a:t>
            </a:r>
            <a:r>
              <a:rPr lang="en-US" dirty="0"/>
              <a:t>;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). The correct way is: </a:t>
            </a:r>
            <a:r>
              <a:rPr lang="en-US" dirty="0"/>
              <a:t>margin-left: 20px;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5C300-19CC-4360-A650-4F04F63F7B8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0869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Cascading Order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What style will be used when there is more than one style specified for an HTML element?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Generally speaking we can say that all the styles will "cascade" into a new "virtual" style sheet by the following rules, where number one has the highest priority: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Inline style (inside an HTML element)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External and internal style sheets (in the head section)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Browser default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So, an inline style (inside a specific HTML element) has the highest priority, which means that it will override a style defined inside the &lt;head&gt; tag, or in an external style sheet, or a browser default value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5C300-19CC-4360-A650-4F04F63F7B8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2670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E933C-7502-4F4D-819B-1376D68160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935302"/>
            <a:ext cx="6858000" cy="19896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0F970D-4C44-4675-AC1D-2452B2D101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001698"/>
            <a:ext cx="6858000" cy="137980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0A371D-EDD3-49FB-A5E7-B8C2B4A743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92D70-B9B3-42E8-972A-1A494C668E52}" type="datetimeFigureOut">
              <a:rPr lang="bg-BG" smtClean="0"/>
              <a:t>14.5.2018 г.</a:t>
            </a:fld>
            <a:endParaRPr lang="bg-B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DDBA1B-E053-4C8C-BCB6-32A726F758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7369A6-CA85-4F4E-9B7F-D58C297C3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92969-1FC1-43A2-B66F-376AAC64ED85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9388920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274AD-169E-43A5-B98F-253891EC8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D3BA573-C352-46A1-A9D7-969987561C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BA29C4-F0DF-473A-AF84-3572AB7211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92D70-B9B3-42E8-972A-1A494C668E52}" type="datetimeFigureOut">
              <a:rPr lang="bg-BG" smtClean="0"/>
              <a:t>14.5.2018 г.</a:t>
            </a:fld>
            <a:endParaRPr lang="bg-B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BCF1D9-AFA4-437D-A014-D039F7460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7A2EBE-A687-45F8-8E43-CCF51EF8A7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92969-1FC1-43A2-B66F-376AAC64ED85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9867858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073D44B-91FC-4E46-AE45-86CE8E7B6E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04271"/>
            <a:ext cx="1971675" cy="48431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6C0A9D6-0319-40A3-9E6B-3B0EFA4D47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04271"/>
            <a:ext cx="5800725" cy="484319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4C1A50-5C87-467B-A7C4-6A0843C6AA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92D70-B9B3-42E8-972A-1A494C668E52}" type="datetimeFigureOut">
              <a:rPr lang="bg-BG" smtClean="0"/>
              <a:t>14.5.2018 г.</a:t>
            </a:fld>
            <a:endParaRPr lang="bg-B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DBC687-7231-499D-8C04-D28756B355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E55FB4-382C-4E6C-BBCE-22AE79886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92969-1FC1-43A2-B66F-376AAC64ED85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5106656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8ACE3-ABA5-497F-B402-8DC42C9D06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F1BAC3-966A-4323-B970-65C29C5C41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3EECC1-969E-4374-A0DD-07E2D200FA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92D70-B9B3-42E8-972A-1A494C668E52}" type="datetimeFigureOut">
              <a:rPr lang="bg-BG" smtClean="0"/>
              <a:t>14.5.2018 г.</a:t>
            </a:fld>
            <a:endParaRPr lang="bg-B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AA7379-2F0D-4A22-9D95-496969919E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A7ADAC-87AE-4D25-8BAD-B49421DF4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92969-1FC1-43A2-B66F-376AAC64ED85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7848061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69FEC6-6106-46A3-8A0C-60F10327B5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424782"/>
            <a:ext cx="7886700" cy="2377281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A98B17-A0BB-40E9-83F6-2E40901B69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824553"/>
            <a:ext cx="7886700" cy="1250156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3A77B6-F3A8-4FFC-8BD6-A296315587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92D70-B9B3-42E8-972A-1A494C668E52}" type="datetimeFigureOut">
              <a:rPr lang="bg-BG" smtClean="0"/>
              <a:t>14.5.2018 г.</a:t>
            </a:fld>
            <a:endParaRPr lang="bg-B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AF541E-40C5-4DF5-9AA4-FFCA11673B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F717A8-6EFF-40A3-985A-8490714C4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92969-1FC1-43A2-B66F-376AAC64ED85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44293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2B55F1-3114-49B5-9D34-27437253B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8F6BF2-AF0B-49F5-A1C8-5CB2F790A9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521354"/>
            <a:ext cx="3886200" cy="362611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3D1C98-6F43-458F-B026-1488F7958B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521354"/>
            <a:ext cx="3886200" cy="362611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D004A0-CB96-4E21-A678-39C37D814E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92D70-B9B3-42E8-972A-1A494C668E52}" type="datetimeFigureOut">
              <a:rPr lang="bg-BG" smtClean="0"/>
              <a:t>14.5.2018 г.</a:t>
            </a:fld>
            <a:endParaRPr lang="bg-B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3D6B65-1FD8-42A4-981A-749270DB69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3C0180-9791-4ADE-AC70-BBFA48C7D2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92969-1FC1-43A2-B66F-376AAC64ED85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696514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CC678D-06CA-4FEF-AD6D-A6D964F953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04271"/>
            <a:ext cx="7886700" cy="110463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38CE19-F3D8-438D-B282-EEB9C3534D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400969"/>
            <a:ext cx="3868340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C17B3B-DE24-4C27-AE02-BD9B025826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087563"/>
            <a:ext cx="3868340" cy="307049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E7DADFA-C86F-45C1-9080-2C819119E0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400969"/>
            <a:ext cx="3887391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C610FA5-BA5C-4015-9938-75250F24805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087563"/>
            <a:ext cx="3887391" cy="307049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E99F4F8-4FA0-4CA7-83CF-68B2267512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92D70-B9B3-42E8-972A-1A494C668E52}" type="datetimeFigureOut">
              <a:rPr lang="bg-BG" smtClean="0"/>
              <a:t>14.5.2018 г.</a:t>
            </a:fld>
            <a:endParaRPr lang="bg-B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59F1EEA-F77A-4867-B273-1F987A311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472CA16-9CF3-4CCC-A83C-D9D3A44A4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92969-1FC1-43A2-B66F-376AAC64ED85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5869344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1BF20-E7FE-4C1F-B608-A6C42F078E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89DF095-00C9-4121-A228-191E21380C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92D70-B9B3-42E8-972A-1A494C668E52}" type="datetimeFigureOut">
              <a:rPr lang="bg-BG" smtClean="0"/>
              <a:t>14.5.2018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57DFE8F-1202-47BA-9792-057A0666AE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29FDE9-94C5-4215-A342-838337B73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92969-1FC1-43A2-B66F-376AAC64ED85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9859748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5229D22-9E35-46EE-95EF-E9FF5BF2AA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92D70-B9B3-42E8-972A-1A494C668E52}" type="datetimeFigureOut">
              <a:rPr lang="bg-BG" smtClean="0"/>
              <a:t>14.5.2018 г.</a:t>
            </a:fld>
            <a:endParaRPr lang="bg-B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94B0981-6755-4D46-8493-5418DA1146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733BF2-6C03-46BC-886C-809FAE448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92969-1FC1-43A2-B66F-376AAC64ED85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9152076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5244E-0219-43C8-A462-B050AA4D8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D5FA65-5CA4-463A-9653-0B8D956470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822855"/>
            <a:ext cx="4629150" cy="4061354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81A1CD-C086-4BE4-834F-180F923D53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5A7BD2-BB30-43ED-B2E9-68F264A56E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92D70-B9B3-42E8-972A-1A494C668E52}" type="datetimeFigureOut">
              <a:rPr lang="bg-BG" smtClean="0"/>
              <a:t>14.5.2018 г.</a:t>
            </a:fld>
            <a:endParaRPr lang="bg-B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972E9B-A662-4F9C-9FE8-1FE0FBDF81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F2D642-3213-4582-B6A8-060F5A8C7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92969-1FC1-43A2-B66F-376AAC64ED85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1341167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C7C6F-C4A2-46D6-A487-225B0FCAD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AB7E70-EBC2-402A-89FD-40654F189EC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822855"/>
            <a:ext cx="4629150" cy="4061354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1F0FA0-5A0C-43E8-8135-3CEA150276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092137-F02A-4210-BC94-6E446089DC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92D70-B9B3-42E8-972A-1A494C668E52}" type="datetimeFigureOut">
              <a:rPr lang="bg-BG" smtClean="0"/>
              <a:t>14.5.2018 г.</a:t>
            </a:fld>
            <a:endParaRPr lang="bg-B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440B88-271D-4CB6-89D9-8A4280A39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359E73-3BF7-4DBB-8EDF-B328D926D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92969-1FC1-43A2-B66F-376AAC64ED85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025876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BE57163-5E5E-4024-B604-AEA9E8F6C3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B5B0FA-BCB3-430E-BA86-275B53648F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521354"/>
            <a:ext cx="7886700" cy="3626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A7461D-826C-4354-9110-58738FC386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092D70-B9B3-42E8-972A-1A494C668E52}" type="datetimeFigureOut">
              <a:rPr lang="bg-BG" smtClean="0"/>
              <a:t>14.5.2018 г.</a:t>
            </a:fld>
            <a:endParaRPr lang="bg-B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B3AA24-6BFD-4CC2-B305-AD5B64DBDC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bg-B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413ACE-E4D9-40D6-9282-7A6BF98C1E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792969-1FC1-43A2-B66F-376AAC64ED85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5604238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109584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C1C163D1-85A2-4643-BA3C-22035ECBF6E9}"/>
              </a:ext>
            </a:extLst>
          </p:cNvPr>
          <p:cNvSpPr/>
          <p:nvPr/>
        </p:nvSpPr>
        <p:spPr>
          <a:xfrm>
            <a:off x="7210970" y="0"/>
            <a:ext cx="1933031" cy="356965"/>
          </a:xfrm>
          <a:prstGeom prst="rect">
            <a:avLst/>
          </a:prstGeom>
          <a:solidFill>
            <a:srgbClr val="0F779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2131ED0-4950-475C-B7DC-450FBBF3C54A}"/>
              </a:ext>
            </a:extLst>
          </p:cNvPr>
          <p:cNvSpPr/>
          <p:nvPr/>
        </p:nvSpPr>
        <p:spPr>
          <a:xfrm>
            <a:off x="0" y="0"/>
            <a:ext cx="4283968" cy="356965"/>
          </a:xfrm>
          <a:prstGeom prst="rect">
            <a:avLst/>
          </a:prstGeom>
          <a:solidFill>
            <a:srgbClr val="0F77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2A6D78-D3DF-4739-BCDE-EE78ED59B04D}"/>
              </a:ext>
            </a:extLst>
          </p:cNvPr>
          <p:cNvSpPr txBox="1"/>
          <p:nvPr/>
        </p:nvSpPr>
        <p:spPr>
          <a:xfrm>
            <a:off x="89756" y="24634"/>
            <a:ext cx="41222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ОСНОВИ НА </a:t>
            </a:r>
            <a:r>
              <a:rPr lang="en-US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CSS</a:t>
            </a:r>
            <a:endParaRPr lang="bg-BG" sz="1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74E9AE-8D65-4C85-A4AC-BBB9AA519202}"/>
              </a:ext>
            </a:extLst>
          </p:cNvPr>
          <p:cNvSpPr txBox="1"/>
          <p:nvPr/>
        </p:nvSpPr>
        <p:spPr>
          <a:xfrm>
            <a:off x="7746598" y="39982"/>
            <a:ext cx="13756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bg-BG" sz="1200" dirty="0">
                <a:solidFill>
                  <a:schemeClr val="bg1"/>
                </a:solidFill>
              </a:rPr>
              <a:t>Свързване с </a:t>
            </a:r>
            <a:r>
              <a:rPr lang="en-US" sz="1200" dirty="0">
                <a:solidFill>
                  <a:schemeClr val="bg1"/>
                </a:solidFill>
              </a:rPr>
              <a:t>HTML</a:t>
            </a:r>
          </a:p>
        </p:txBody>
      </p:sp>
      <p:sp>
        <p:nvSpPr>
          <p:cNvPr id="7" name="Rectangle: Rounded Corners 5">
            <a:extLst>
              <a:ext uri="{FF2B5EF4-FFF2-40B4-BE49-F238E27FC236}">
                <a16:creationId xmlns:a16="http://schemas.microsoft.com/office/drawing/2014/main" id="{682EAE92-D6DF-494B-9CC1-FF2B7145CC2C}"/>
              </a:ext>
            </a:extLst>
          </p:cNvPr>
          <p:cNvSpPr/>
          <p:nvPr/>
        </p:nvSpPr>
        <p:spPr>
          <a:xfrm>
            <a:off x="2267744" y="553244"/>
            <a:ext cx="4752528" cy="504056"/>
          </a:xfrm>
          <a:prstGeom prst="roundRect">
            <a:avLst/>
          </a:prstGeom>
          <a:solidFill>
            <a:srgbClr val="12799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Cascading?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D0E3CF4-E70D-4244-AE3A-BE0476CA17B8}"/>
              </a:ext>
            </a:extLst>
          </p:cNvPr>
          <p:cNvSpPr/>
          <p:nvPr/>
        </p:nvSpPr>
        <p:spPr>
          <a:xfrm>
            <a:off x="603500" y="1274166"/>
            <a:ext cx="8081016" cy="3599558"/>
          </a:xfrm>
          <a:prstGeom prst="rect">
            <a:avLst/>
          </a:prstGeom>
          <a:solidFill>
            <a:srgbClr val="127994">
              <a:alpha val="10196"/>
            </a:srgbClr>
          </a:solidFill>
          <a:ln>
            <a:solidFill>
              <a:srgbClr val="F8F8F8">
                <a:alpha val="16078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bg-BG" sz="1600" dirty="0">
                <a:solidFill>
                  <a:srgbClr val="0F7792"/>
                </a:solidFill>
              </a:rPr>
              <a:t>Когато имаме повече от един стил дефиниран за един и същи елемент.</a:t>
            </a:r>
          </a:p>
          <a:p>
            <a:r>
              <a:rPr lang="bg-BG" sz="1600" dirty="0">
                <a:solidFill>
                  <a:srgbClr val="0F7792"/>
                </a:solidFill>
              </a:rPr>
              <a:t>Всички тези стилове на „каскаден принцип“ ще се подредят във „виртуална“ страница със стилове.</a:t>
            </a:r>
            <a:endParaRPr lang="en-US" sz="1600" dirty="0">
              <a:solidFill>
                <a:srgbClr val="0F7792"/>
              </a:solidFill>
            </a:endParaRPr>
          </a:p>
          <a:p>
            <a:endParaRPr lang="bg-BG" sz="1600" dirty="0">
              <a:solidFill>
                <a:srgbClr val="0F7792"/>
              </a:solidFill>
            </a:endParaRPr>
          </a:p>
          <a:p>
            <a:r>
              <a:rPr lang="bg-BG" sz="1600" dirty="0">
                <a:solidFill>
                  <a:srgbClr val="0F7792"/>
                </a:solidFill>
              </a:rPr>
              <a:t>Принципа на прилагането им според различните типове на включване на стиловете е:</a:t>
            </a:r>
          </a:p>
          <a:p>
            <a:pPr marL="342900" indent="-342900">
              <a:buAutoNum type="arabicPeriod"/>
            </a:pPr>
            <a:r>
              <a:rPr lang="bg-BG" sz="1600" dirty="0">
                <a:solidFill>
                  <a:srgbClr val="0F7792"/>
                </a:solidFill>
              </a:rPr>
              <a:t>Инлайн стилизирането на елементи;</a:t>
            </a:r>
          </a:p>
          <a:p>
            <a:pPr marL="342900" indent="-342900">
              <a:buAutoNum type="arabicPeriod"/>
            </a:pPr>
            <a:r>
              <a:rPr lang="bg-BG" sz="1600" dirty="0">
                <a:solidFill>
                  <a:srgbClr val="0F7792"/>
                </a:solidFill>
              </a:rPr>
              <a:t>Вътрешните стилове </a:t>
            </a:r>
            <a:r>
              <a:rPr lang="en-US" sz="1600" dirty="0">
                <a:solidFill>
                  <a:srgbClr val="0F7792"/>
                </a:solidFill>
              </a:rPr>
              <a:t>&lt;style&gt;</a:t>
            </a:r>
          </a:p>
          <a:p>
            <a:pPr marL="342900" indent="-342900">
              <a:buAutoNum type="arabicPeriod"/>
            </a:pPr>
            <a:r>
              <a:rPr lang="bg-BG" sz="1600" dirty="0">
                <a:solidFill>
                  <a:srgbClr val="0F7792"/>
                </a:solidFill>
              </a:rPr>
              <a:t>Външните файлове </a:t>
            </a:r>
            <a:r>
              <a:rPr lang="en-US" sz="1600" dirty="0">
                <a:solidFill>
                  <a:srgbClr val="0F7792"/>
                </a:solidFill>
              </a:rPr>
              <a:t>mystyles.css</a:t>
            </a:r>
            <a:endParaRPr lang="bg-BG" sz="1600" dirty="0">
              <a:solidFill>
                <a:srgbClr val="0F7792"/>
              </a:solidFill>
            </a:endParaRPr>
          </a:p>
          <a:p>
            <a:pPr marL="342900" indent="-342900">
              <a:buAutoNum type="arabicPeriod"/>
            </a:pPr>
            <a:endParaRPr lang="bg-BG" sz="1600" dirty="0">
              <a:solidFill>
                <a:srgbClr val="0F7792"/>
              </a:solidFill>
            </a:endParaRPr>
          </a:p>
          <a:p>
            <a:pPr marL="342900" indent="-342900">
              <a:buAutoNum type="arabicPeriod"/>
            </a:pPr>
            <a:r>
              <a:rPr lang="bg-BG" sz="1600" dirty="0">
                <a:solidFill>
                  <a:srgbClr val="0F7792"/>
                </a:solidFill>
              </a:rPr>
              <a:t>Ако няма дефинирани визуализацията на елементите се пада на тези които са зададени на </a:t>
            </a:r>
            <a:r>
              <a:rPr lang="en-US" sz="1600" dirty="0" err="1">
                <a:solidFill>
                  <a:srgbClr val="0F7792"/>
                </a:solidFill>
              </a:rPr>
              <a:t>browsera</a:t>
            </a:r>
            <a:r>
              <a:rPr lang="en-US" sz="1600" dirty="0">
                <a:solidFill>
                  <a:srgbClr val="0F7792"/>
                </a:solidFill>
              </a:rPr>
              <a:t> </a:t>
            </a:r>
            <a:r>
              <a:rPr lang="bg-BG" sz="1600" dirty="0">
                <a:solidFill>
                  <a:srgbClr val="0F7792"/>
                </a:solidFill>
              </a:rPr>
              <a:t>по презумпция ( </a:t>
            </a:r>
            <a:r>
              <a:rPr lang="en-US" sz="1600" dirty="0">
                <a:solidFill>
                  <a:srgbClr val="0F7792"/>
                </a:solidFill>
              </a:rPr>
              <a:t>by default </a:t>
            </a:r>
            <a:r>
              <a:rPr lang="bg-BG" sz="1600" dirty="0">
                <a:solidFill>
                  <a:srgbClr val="0F7792"/>
                </a:solidFill>
              </a:rPr>
              <a:t>)</a:t>
            </a:r>
            <a:endParaRPr lang="en-US" sz="1600" dirty="0">
              <a:solidFill>
                <a:srgbClr val="0F779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37270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C1C163D1-85A2-4643-BA3C-22035ECBF6E9}"/>
              </a:ext>
            </a:extLst>
          </p:cNvPr>
          <p:cNvSpPr/>
          <p:nvPr/>
        </p:nvSpPr>
        <p:spPr>
          <a:xfrm>
            <a:off x="7210970" y="0"/>
            <a:ext cx="1933031" cy="356965"/>
          </a:xfrm>
          <a:prstGeom prst="rect">
            <a:avLst/>
          </a:prstGeom>
          <a:solidFill>
            <a:srgbClr val="0F779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2131ED0-4950-475C-B7DC-450FBBF3C54A}"/>
              </a:ext>
            </a:extLst>
          </p:cNvPr>
          <p:cNvSpPr/>
          <p:nvPr/>
        </p:nvSpPr>
        <p:spPr>
          <a:xfrm>
            <a:off x="0" y="0"/>
            <a:ext cx="4283968" cy="356965"/>
          </a:xfrm>
          <a:prstGeom prst="rect">
            <a:avLst/>
          </a:prstGeom>
          <a:solidFill>
            <a:srgbClr val="0F77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2A6D78-D3DF-4739-BCDE-EE78ED59B04D}"/>
              </a:ext>
            </a:extLst>
          </p:cNvPr>
          <p:cNvSpPr txBox="1"/>
          <p:nvPr/>
        </p:nvSpPr>
        <p:spPr>
          <a:xfrm>
            <a:off x="89756" y="24634"/>
            <a:ext cx="41222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ОСНОВИ НА </a:t>
            </a:r>
            <a:r>
              <a:rPr lang="en-US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CSS</a:t>
            </a:r>
            <a:endParaRPr lang="bg-BG" sz="1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74E9AE-8D65-4C85-A4AC-BBB9AA519202}"/>
              </a:ext>
            </a:extLst>
          </p:cNvPr>
          <p:cNvSpPr txBox="1"/>
          <p:nvPr/>
        </p:nvSpPr>
        <p:spPr>
          <a:xfrm>
            <a:off x="7435808" y="39982"/>
            <a:ext cx="16864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bg-BG" sz="1200" dirty="0">
                <a:solidFill>
                  <a:schemeClr val="bg1"/>
                </a:solidFill>
              </a:rPr>
              <a:t>Събиране на елементи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7" name="Rectangle: Rounded Corners 5">
            <a:extLst>
              <a:ext uri="{FF2B5EF4-FFF2-40B4-BE49-F238E27FC236}">
                <a16:creationId xmlns:a16="http://schemas.microsoft.com/office/drawing/2014/main" id="{682EAE92-D6DF-494B-9CC1-FF2B7145CC2C}"/>
              </a:ext>
            </a:extLst>
          </p:cNvPr>
          <p:cNvSpPr/>
          <p:nvPr/>
        </p:nvSpPr>
        <p:spPr>
          <a:xfrm>
            <a:off x="1907704" y="553244"/>
            <a:ext cx="4752528" cy="504056"/>
          </a:xfrm>
          <a:prstGeom prst="roundRect">
            <a:avLst/>
          </a:prstGeom>
          <a:solidFill>
            <a:srgbClr val="12799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Simple selectors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1B98F82-EB1A-46C8-9022-B503DC64661B}"/>
              </a:ext>
            </a:extLst>
          </p:cNvPr>
          <p:cNvSpPr txBox="1"/>
          <p:nvPr/>
        </p:nvSpPr>
        <p:spPr>
          <a:xfrm>
            <a:off x="971600" y="1253579"/>
            <a:ext cx="3528392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TAG names</a:t>
            </a:r>
          </a:p>
          <a:p>
            <a:endParaRPr lang="en-US" b="1" dirty="0"/>
          </a:p>
          <a:p>
            <a:r>
              <a:rPr lang="en-US" b="1" dirty="0"/>
              <a:t>CSS</a:t>
            </a:r>
            <a:endParaRPr lang="en-US" sz="1600" dirty="0"/>
          </a:p>
          <a:p>
            <a:r>
              <a:rPr lang="en-US" sz="1600" dirty="0">
                <a:solidFill>
                  <a:srgbClr val="9365B8"/>
                </a:solidFill>
              </a:rPr>
              <a:t>h1</a:t>
            </a:r>
            <a:r>
              <a:rPr lang="en-US" sz="1600" dirty="0"/>
              <a:t> {</a:t>
            </a:r>
          </a:p>
          <a:p>
            <a:r>
              <a:rPr lang="en-US" sz="1600" dirty="0"/>
              <a:t>      color: </a:t>
            </a:r>
            <a:r>
              <a:rPr lang="en-US" sz="1600" dirty="0" err="1"/>
              <a:t>deepskyblue</a:t>
            </a:r>
            <a:r>
              <a:rPr lang="en-US" sz="1600" dirty="0"/>
              <a:t>;</a:t>
            </a:r>
          </a:p>
          <a:p>
            <a:r>
              <a:rPr lang="en-US" sz="1600" dirty="0"/>
              <a:t>}</a:t>
            </a:r>
          </a:p>
          <a:p>
            <a:br>
              <a:rPr lang="en-US" sz="1600" dirty="0"/>
            </a:br>
            <a:r>
              <a:rPr lang="en-US" sz="1600" dirty="0">
                <a:solidFill>
                  <a:srgbClr val="9365B8"/>
                </a:solidFill>
              </a:rPr>
              <a:t>strong</a:t>
            </a:r>
            <a:r>
              <a:rPr lang="en-US" sz="1600" dirty="0"/>
              <a:t> {</a:t>
            </a:r>
          </a:p>
          <a:p>
            <a:r>
              <a:rPr lang="en-US" sz="1600" dirty="0"/>
              <a:t>      text-transform: uppercase;</a:t>
            </a:r>
          </a:p>
          <a:p>
            <a:r>
              <a:rPr lang="en-US" sz="1600" dirty="0"/>
              <a:t>}</a:t>
            </a:r>
          </a:p>
          <a:p>
            <a:endParaRPr lang="en-US" sz="1600" dirty="0"/>
          </a:p>
          <a:p>
            <a:r>
              <a:rPr lang="en-US" sz="1600" b="1" dirty="0"/>
              <a:t>HTML</a:t>
            </a:r>
          </a:p>
          <a:p>
            <a:r>
              <a:rPr lang="en-US" sz="1600" dirty="0"/>
              <a:t>&lt;h1&gt;ABC &lt;strong&gt;D&lt;/strong&gt;&lt;/h1&gt;</a:t>
            </a:r>
          </a:p>
          <a:p>
            <a:endParaRPr lang="en-US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E5A842-5E65-48DC-896E-B573A9CC856A}"/>
              </a:ext>
            </a:extLst>
          </p:cNvPr>
          <p:cNvSpPr txBox="1"/>
          <p:nvPr/>
        </p:nvSpPr>
        <p:spPr>
          <a:xfrm>
            <a:off x="4355976" y="1253579"/>
            <a:ext cx="446449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dirty="0"/>
              <a:t>Селектира/събира </a:t>
            </a:r>
            <a:r>
              <a:rPr lang="bg-BG" b="1" dirty="0"/>
              <a:t>всички</a:t>
            </a:r>
            <a:r>
              <a:rPr lang="bg-BG" dirty="0"/>
              <a:t> елементи, които съвпадат със съответното </a:t>
            </a:r>
            <a:r>
              <a:rPr lang="en-US" b="1" dirty="0"/>
              <a:t>node</a:t>
            </a:r>
            <a:r>
              <a:rPr lang="bg-BG" b="1" dirty="0"/>
              <a:t> </a:t>
            </a:r>
            <a:r>
              <a:rPr lang="bg-BG" dirty="0"/>
              <a:t>име</a:t>
            </a:r>
          </a:p>
          <a:p>
            <a:endParaRPr lang="bg-BG" b="1" dirty="0"/>
          </a:p>
          <a:p>
            <a:r>
              <a:rPr lang="bg-BG" dirty="0"/>
              <a:t>Например:</a:t>
            </a:r>
          </a:p>
          <a:p>
            <a:endParaRPr lang="bg-BG" b="1" dirty="0"/>
          </a:p>
          <a:p>
            <a:r>
              <a:rPr lang="en-US" dirty="0"/>
              <a:t>h1 - </a:t>
            </a:r>
            <a:r>
              <a:rPr lang="en-US" b="1" dirty="0"/>
              <a:t> </a:t>
            </a:r>
            <a:r>
              <a:rPr lang="bg-BG" dirty="0"/>
              <a:t>ще селектира всички &lt;</a:t>
            </a:r>
            <a:r>
              <a:rPr lang="en-US" dirty="0"/>
              <a:t>h1</a:t>
            </a:r>
            <a:r>
              <a:rPr lang="bg-BG" dirty="0"/>
              <a:t>&gt;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40792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C1C163D1-85A2-4643-BA3C-22035ECBF6E9}"/>
              </a:ext>
            </a:extLst>
          </p:cNvPr>
          <p:cNvSpPr/>
          <p:nvPr/>
        </p:nvSpPr>
        <p:spPr>
          <a:xfrm>
            <a:off x="7210970" y="0"/>
            <a:ext cx="1933031" cy="356965"/>
          </a:xfrm>
          <a:prstGeom prst="rect">
            <a:avLst/>
          </a:prstGeom>
          <a:solidFill>
            <a:srgbClr val="0F779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2131ED0-4950-475C-B7DC-450FBBF3C54A}"/>
              </a:ext>
            </a:extLst>
          </p:cNvPr>
          <p:cNvSpPr/>
          <p:nvPr/>
        </p:nvSpPr>
        <p:spPr>
          <a:xfrm>
            <a:off x="0" y="0"/>
            <a:ext cx="4283968" cy="356965"/>
          </a:xfrm>
          <a:prstGeom prst="rect">
            <a:avLst/>
          </a:prstGeom>
          <a:solidFill>
            <a:srgbClr val="0F77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2A6D78-D3DF-4739-BCDE-EE78ED59B04D}"/>
              </a:ext>
            </a:extLst>
          </p:cNvPr>
          <p:cNvSpPr txBox="1"/>
          <p:nvPr/>
        </p:nvSpPr>
        <p:spPr>
          <a:xfrm>
            <a:off x="89756" y="24634"/>
            <a:ext cx="41222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ОСНОВИ НА </a:t>
            </a:r>
            <a:r>
              <a:rPr lang="en-US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CSS</a:t>
            </a:r>
            <a:endParaRPr lang="bg-BG" sz="1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74E9AE-8D65-4C85-A4AC-BBB9AA519202}"/>
              </a:ext>
            </a:extLst>
          </p:cNvPr>
          <p:cNvSpPr txBox="1"/>
          <p:nvPr/>
        </p:nvSpPr>
        <p:spPr>
          <a:xfrm>
            <a:off x="7435808" y="39982"/>
            <a:ext cx="16864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bg-BG" sz="1200" dirty="0">
                <a:solidFill>
                  <a:schemeClr val="bg1"/>
                </a:solidFill>
              </a:rPr>
              <a:t>Събиране на елементи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7" name="Rectangle: Rounded Corners 5">
            <a:extLst>
              <a:ext uri="{FF2B5EF4-FFF2-40B4-BE49-F238E27FC236}">
                <a16:creationId xmlns:a16="http://schemas.microsoft.com/office/drawing/2014/main" id="{682EAE92-D6DF-494B-9CC1-FF2B7145CC2C}"/>
              </a:ext>
            </a:extLst>
          </p:cNvPr>
          <p:cNvSpPr/>
          <p:nvPr/>
        </p:nvSpPr>
        <p:spPr>
          <a:xfrm>
            <a:off x="1907704" y="553244"/>
            <a:ext cx="4752528" cy="504056"/>
          </a:xfrm>
          <a:prstGeom prst="roundRect">
            <a:avLst/>
          </a:prstGeom>
          <a:solidFill>
            <a:srgbClr val="12799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Simple selectors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1B98F82-EB1A-46C8-9022-B503DC64661B}"/>
              </a:ext>
            </a:extLst>
          </p:cNvPr>
          <p:cNvSpPr txBox="1"/>
          <p:nvPr/>
        </p:nvSpPr>
        <p:spPr>
          <a:xfrm>
            <a:off x="971600" y="1253579"/>
            <a:ext cx="2952328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CLASS names</a:t>
            </a:r>
          </a:p>
          <a:p>
            <a:endParaRPr lang="bg-BG" b="1" dirty="0"/>
          </a:p>
          <a:p>
            <a:r>
              <a:rPr lang="en-US" b="1" dirty="0"/>
              <a:t>CSS</a:t>
            </a:r>
          </a:p>
          <a:p>
            <a:r>
              <a:rPr lang="en-US" sz="1600" dirty="0">
                <a:solidFill>
                  <a:srgbClr val="9365B8"/>
                </a:solidFill>
              </a:rPr>
              <a:t>.blue</a:t>
            </a:r>
            <a:r>
              <a:rPr lang="en-US" sz="1600" dirty="0"/>
              <a:t> {</a:t>
            </a:r>
          </a:p>
          <a:p>
            <a:r>
              <a:rPr lang="en-US" sz="1600" dirty="0"/>
              <a:t>       background-color: </a:t>
            </a:r>
            <a:r>
              <a:rPr lang="en-US" sz="1600" dirty="0" err="1"/>
              <a:t>aliceblue</a:t>
            </a:r>
            <a:endParaRPr lang="en-US" sz="1600" dirty="0"/>
          </a:p>
          <a:p>
            <a:r>
              <a:rPr lang="en-US" sz="1600" dirty="0"/>
              <a:t>}</a:t>
            </a:r>
          </a:p>
          <a:p>
            <a:br>
              <a:rPr lang="en-US" sz="1600" dirty="0"/>
            </a:br>
            <a:r>
              <a:rPr lang="en-US" sz="1600" dirty="0">
                <a:solidFill>
                  <a:srgbClr val="9365B8"/>
                </a:solidFill>
              </a:rPr>
              <a:t>.</a:t>
            </a:r>
            <a:r>
              <a:rPr lang="en-US" sz="1600" dirty="0" err="1">
                <a:solidFill>
                  <a:srgbClr val="9365B8"/>
                </a:solidFill>
              </a:rPr>
              <a:t>bigText</a:t>
            </a:r>
            <a:r>
              <a:rPr lang="en-US" sz="1600" dirty="0"/>
              <a:t> {</a:t>
            </a:r>
          </a:p>
          <a:p>
            <a:r>
              <a:rPr lang="en-US" sz="1600" dirty="0"/>
              <a:t>text-transform: uppercase;</a:t>
            </a:r>
          </a:p>
          <a:p>
            <a:r>
              <a:rPr lang="en-US" sz="1600" dirty="0"/>
              <a:t>}</a:t>
            </a:r>
          </a:p>
          <a:p>
            <a:endParaRPr lang="en-US" sz="1600" dirty="0"/>
          </a:p>
          <a:p>
            <a:r>
              <a:rPr lang="en-US" sz="1600" b="1" dirty="0"/>
              <a:t>HTML</a:t>
            </a:r>
          </a:p>
          <a:p>
            <a:r>
              <a:rPr lang="en-US" sz="1600" dirty="0"/>
              <a:t>&lt;p class=“ blue </a:t>
            </a:r>
            <a:r>
              <a:rPr lang="en-US" sz="1600" dirty="0" err="1"/>
              <a:t>bigText</a:t>
            </a:r>
            <a:r>
              <a:rPr lang="en-US" sz="1600" dirty="0"/>
              <a:t>”&gt; … &lt;/p&gt;</a:t>
            </a:r>
          </a:p>
          <a:p>
            <a:endParaRPr lang="en-US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BCA5CA-5D85-4AE9-BEFA-0AC1F73F99E9}"/>
              </a:ext>
            </a:extLst>
          </p:cNvPr>
          <p:cNvSpPr txBox="1"/>
          <p:nvPr/>
        </p:nvSpPr>
        <p:spPr>
          <a:xfrm>
            <a:off x="4355976" y="1253579"/>
            <a:ext cx="446449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dirty="0"/>
              <a:t>Селектира/събира </a:t>
            </a:r>
            <a:r>
              <a:rPr lang="bg-BG" b="1" dirty="0"/>
              <a:t>всички</a:t>
            </a:r>
            <a:r>
              <a:rPr lang="bg-BG" dirty="0"/>
              <a:t> елементи, които имат</a:t>
            </a:r>
            <a:r>
              <a:rPr lang="en-US" dirty="0"/>
              <a:t> </a:t>
            </a:r>
            <a:r>
              <a:rPr lang="bg-BG" dirty="0"/>
              <a:t>стойност за атрибут </a:t>
            </a:r>
            <a:r>
              <a:rPr lang="en-US" dirty="0"/>
              <a:t>“class” </a:t>
            </a:r>
            <a:r>
              <a:rPr lang="bg-BG" dirty="0"/>
              <a:t>съвпадащ със селектора.</a:t>
            </a:r>
          </a:p>
          <a:p>
            <a:endParaRPr lang="bg-BG" dirty="0"/>
          </a:p>
          <a:p>
            <a:r>
              <a:rPr lang="bg-BG" dirty="0"/>
              <a:t>В </a:t>
            </a:r>
            <a:r>
              <a:rPr lang="en-US" dirty="0"/>
              <a:t>CSS </a:t>
            </a:r>
            <a:r>
              <a:rPr lang="bg-BG" dirty="0"/>
              <a:t>се записват с </a:t>
            </a:r>
            <a:r>
              <a:rPr lang="bg-BG" b="1" dirty="0"/>
              <a:t>точка</a:t>
            </a:r>
            <a:r>
              <a:rPr lang="bg-BG" dirty="0"/>
              <a:t> пред съответното име на класа, един клас не бива да има интервали в своето име.</a:t>
            </a:r>
          </a:p>
          <a:p>
            <a:endParaRPr lang="bg-BG" dirty="0"/>
          </a:p>
          <a:p>
            <a:r>
              <a:rPr lang="bg-BG" dirty="0"/>
              <a:t>В </a:t>
            </a:r>
            <a:r>
              <a:rPr lang="en-US" dirty="0"/>
              <a:t>HTML </a:t>
            </a:r>
            <a:r>
              <a:rPr lang="bg-BG" dirty="0"/>
              <a:t>се изписват като стойност на атрибут </a:t>
            </a:r>
            <a:r>
              <a:rPr lang="en-US" dirty="0"/>
              <a:t>“class”. </a:t>
            </a:r>
          </a:p>
          <a:p>
            <a:endParaRPr lang="en-US" dirty="0"/>
          </a:p>
          <a:p>
            <a:r>
              <a:rPr lang="bg-BG" dirty="0"/>
              <a:t>Един елемент може да има неограничен брой класове.</a:t>
            </a:r>
          </a:p>
          <a:p>
            <a:endParaRPr lang="bg-BG" b="1" dirty="0"/>
          </a:p>
        </p:txBody>
      </p:sp>
    </p:spTree>
    <p:extLst>
      <p:ext uri="{BB962C8B-B14F-4D97-AF65-F5344CB8AC3E}">
        <p14:creationId xmlns:p14="http://schemas.microsoft.com/office/powerpoint/2010/main" val="7759657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C1C163D1-85A2-4643-BA3C-22035ECBF6E9}"/>
              </a:ext>
            </a:extLst>
          </p:cNvPr>
          <p:cNvSpPr/>
          <p:nvPr/>
        </p:nvSpPr>
        <p:spPr>
          <a:xfrm>
            <a:off x="7210970" y="0"/>
            <a:ext cx="1933031" cy="356965"/>
          </a:xfrm>
          <a:prstGeom prst="rect">
            <a:avLst/>
          </a:prstGeom>
          <a:solidFill>
            <a:srgbClr val="0F779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2131ED0-4950-475C-B7DC-450FBBF3C54A}"/>
              </a:ext>
            </a:extLst>
          </p:cNvPr>
          <p:cNvSpPr/>
          <p:nvPr/>
        </p:nvSpPr>
        <p:spPr>
          <a:xfrm>
            <a:off x="0" y="0"/>
            <a:ext cx="4283968" cy="356965"/>
          </a:xfrm>
          <a:prstGeom prst="rect">
            <a:avLst/>
          </a:prstGeom>
          <a:solidFill>
            <a:srgbClr val="0F77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2A6D78-D3DF-4739-BCDE-EE78ED59B04D}"/>
              </a:ext>
            </a:extLst>
          </p:cNvPr>
          <p:cNvSpPr txBox="1"/>
          <p:nvPr/>
        </p:nvSpPr>
        <p:spPr>
          <a:xfrm>
            <a:off x="89756" y="24634"/>
            <a:ext cx="41222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ОСНОВИ НА </a:t>
            </a:r>
            <a:r>
              <a:rPr lang="en-US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CSS</a:t>
            </a:r>
            <a:endParaRPr lang="bg-BG" sz="1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74E9AE-8D65-4C85-A4AC-BBB9AA519202}"/>
              </a:ext>
            </a:extLst>
          </p:cNvPr>
          <p:cNvSpPr txBox="1"/>
          <p:nvPr/>
        </p:nvSpPr>
        <p:spPr>
          <a:xfrm>
            <a:off x="7435808" y="39982"/>
            <a:ext cx="16864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bg-BG" sz="1200" dirty="0">
                <a:solidFill>
                  <a:schemeClr val="bg1"/>
                </a:solidFill>
              </a:rPr>
              <a:t>Събиране на елементи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7" name="Rectangle: Rounded Corners 5">
            <a:extLst>
              <a:ext uri="{FF2B5EF4-FFF2-40B4-BE49-F238E27FC236}">
                <a16:creationId xmlns:a16="http://schemas.microsoft.com/office/drawing/2014/main" id="{682EAE92-D6DF-494B-9CC1-FF2B7145CC2C}"/>
              </a:ext>
            </a:extLst>
          </p:cNvPr>
          <p:cNvSpPr/>
          <p:nvPr/>
        </p:nvSpPr>
        <p:spPr>
          <a:xfrm>
            <a:off x="1907704" y="553244"/>
            <a:ext cx="4752528" cy="504056"/>
          </a:xfrm>
          <a:prstGeom prst="roundRect">
            <a:avLst/>
          </a:prstGeom>
          <a:solidFill>
            <a:srgbClr val="12799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Simple selectors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1B98F82-EB1A-46C8-9022-B503DC64661B}"/>
              </a:ext>
            </a:extLst>
          </p:cNvPr>
          <p:cNvSpPr txBox="1"/>
          <p:nvPr/>
        </p:nvSpPr>
        <p:spPr>
          <a:xfrm>
            <a:off x="971600" y="1253112"/>
            <a:ext cx="2831653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ID name</a:t>
            </a:r>
          </a:p>
          <a:p>
            <a:endParaRPr lang="en-US" b="1" dirty="0"/>
          </a:p>
          <a:p>
            <a:r>
              <a:rPr lang="en-US" b="1" dirty="0"/>
              <a:t>CSS</a:t>
            </a:r>
          </a:p>
          <a:p>
            <a:r>
              <a:rPr lang="en-US" sz="1600" dirty="0">
                <a:solidFill>
                  <a:srgbClr val="9365B8"/>
                </a:solidFill>
              </a:rPr>
              <a:t>#header</a:t>
            </a:r>
            <a:r>
              <a:rPr lang="en-US" sz="1600" dirty="0"/>
              <a:t> {</a:t>
            </a:r>
          </a:p>
          <a:p>
            <a:r>
              <a:rPr lang="en-US" sz="1600" dirty="0"/>
              <a:t>       font-weight: normal</a:t>
            </a:r>
          </a:p>
          <a:p>
            <a:r>
              <a:rPr lang="en-US" sz="1600" dirty="0"/>
              <a:t>}</a:t>
            </a:r>
          </a:p>
          <a:p>
            <a:endParaRPr lang="en-US" sz="1600" dirty="0"/>
          </a:p>
          <a:p>
            <a:r>
              <a:rPr lang="en-US" sz="1600" dirty="0">
                <a:solidFill>
                  <a:srgbClr val="9365B8"/>
                </a:solidFill>
              </a:rPr>
              <a:t>#</a:t>
            </a:r>
            <a:r>
              <a:rPr lang="en-US" sz="1600" dirty="0" err="1">
                <a:solidFill>
                  <a:srgbClr val="9365B8"/>
                </a:solidFill>
              </a:rPr>
              <a:t>mainContainer</a:t>
            </a:r>
            <a:r>
              <a:rPr lang="en-US" sz="1600" dirty="0"/>
              <a:t> {</a:t>
            </a:r>
          </a:p>
          <a:p>
            <a:r>
              <a:rPr lang="en-US" sz="1600" dirty="0"/>
              <a:t>      color: </a:t>
            </a:r>
            <a:r>
              <a:rPr lang="en-US" sz="1600" dirty="0" err="1"/>
              <a:t>deepskyblue</a:t>
            </a:r>
            <a:r>
              <a:rPr lang="en-US" sz="1600" dirty="0"/>
              <a:t>;</a:t>
            </a:r>
          </a:p>
          <a:p>
            <a:r>
              <a:rPr lang="en-US" sz="1600" dirty="0"/>
              <a:t>}</a:t>
            </a:r>
          </a:p>
          <a:p>
            <a:endParaRPr lang="en-US" sz="1600" dirty="0"/>
          </a:p>
          <a:p>
            <a:r>
              <a:rPr lang="en-US" sz="1600" b="1" dirty="0"/>
              <a:t>HTML </a:t>
            </a:r>
          </a:p>
          <a:p>
            <a:r>
              <a:rPr lang="en-US" sz="1600" dirty="0"/>
              <a:t>&lt;div id=“header”&gt;…&lt;“header”&gt;</a:t>
            </a:r>
          </a:p>
          <a:p>
            <a:r>
              <a:rPr lang="en-US" sz="1600" dirty="0"/>
              <a:t>&lt;main id =“</a:t>
            </a:r>
            <a:r>
              <a:rPr lang="en-US" sz="1600" dirty="0" err="1"/>
              <a:t>mainContainer</a:t>
            </a:r>
            <a:r>
              <a:rPr lang="en-US" sz="1600" dirty="0"/>
              <a:t>”&gt;…</a:t>
            </a:r>
          </a:p>
          <a:p>
            <a:r>
              <a:rPr lang="en-US" sz="1600" dirty="0"/>
              <a:t>&lt;/div&gt;</a:t>
            </a:r>
          </a:p>
          <a:p>
            <a:br>
              <a:rPr lang="en-US" sz="1600" dirty="0"/>
            </a:br>
            <a:endParaRPr lang="en-US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1BBA79F-DEB1-4CC6-8F9B-5EF838DF89CF}"/>
              </a:ext>
            </a:extLst>
          </p:cNvPr>
          <p:cNvSpPr txBox="1"/>
          <p:nvPr/>
        </p:nvSpPr>
        <p:spPr>
          <a:xfrm>
            <a:off x="4355976" y="1253579"/>
            <a:ext cx="446449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dirty="0"/>
              <a:t>Селектира елемент, чиято стойност на атрибут </a:t>
            </a:r>
            <a:r>
              <a:rPr lang="en-US" b="1" dirty="0"/>
              <a:t>ID</a:t>
            </a:r>
            <a:r>
              <a:rPr lang="bg-BG" b="1" dirty="0"/>
              <a:t> </a:t>
            </a:r>
            <a:r>
              <a:rPr lang="bg-BG" dirty="0"/>
              <a:t>съвпада със съответния </a:t>
            </a:r>
            <a:r>
              <a:rPr lang="en-US" dirty="0"/>
              <a:t>CSS </a:t>
            </a:r>
            <a:r>
              <a:rPr lang="bg-BG" dirty="0"/>
              <a:t>селектор.</a:t>
            </a:r>
          </a:p>
          <a:p>
            <a:endParaRPr lang="bg-BG" dirty="0"/>
          </a:p>
          <a:p>
            <a:r>
              <a:rPr lang="bg-BG" dirty="0"/>
              <a:t>При правилно написан </a:t>
            </a:r>
            <a:r>
              <a:rPr lang="en-US" dirty="0"/>
              <a:t>markup</a:t>
            </a:r>
            <a:r>
              <a:rPr lang="bg-BG" dirty="0"/>
              <a:t> се предполага, че този елемент е </a:t>
            </a:r>
            <a:r>
              <a:rPr lang="bg-BG" b="1" dirty="0"/>
              <a:t>уникален.</a:t>
            </a:r>
          </a:p>
          <a:p>
            <a:endParaRPr lang="bg-BG" b="1" dirty="0"/>
          </a:p>
          <a:p>
            <a:r>
              <a:rPr lang="bg-BG" dirty="0"/>
              <a:t>В </a:t>
            </a:r>
            <a:r>
              <a:rPr lang="en-US" dirty="0"/>
              <a:t>CSS </a:t>
            </a:r>
            <a:r>
              <a:rPr lang="bg-BG" dirty="0"/>
              <a:t>се изписва със знак </a:t>
            </a:r>
            <a:r>
              <a:rPr lang="en-US" dirty="0"/>
              <a:t>“#”</a:t>
            </a:r>
            <a:r>
              <a:rPr lang="bg-BG" dirty="0"/>
              <a:t> пред името.</a:t>
            </a:r>
          </a:p>
          <a:p>
            <a:endParaRPr lang="bg-BG" dirty="0"/>
          </a:p>
          <a:p>
            <a:r>
              <a:rPr lang="bg-BG" dirty="0"/>
              <a:t>В</a:t>
            </a:r>
            <a:r>
              <a:rPr lang="en-US" dirty="0"/>
              <a:t> HTML </a:t>
            </a:r>
            <a:r>
              <a:rPr lang="bg-BG" dirty="0"/>
              <a:t>се записва като стойност на атрибут </a:t>
            </a:r>
            <a:r>
              <a:rPr lang="en-US" dirty="0"/>
              <a:t>ID</a:t>
            </a:r>
            <a:r>
              <a:rPr lang="bg-BG" dirty="0"/>
              <a:t>.</a:t>
            </a:r>
          </a:p>
          <a:p>
            <a:endParaRPr lang="bg-BG" b="1" dirty="0"/>
          </a:p>
          <a:p>
            <a:r>
              <a:rPr lang="bg-BG" dirty="0"/>
              <a:t>Един елемент може да има едно </a:t>
            </a:r>
            <a:r>
              <a:rPr lang="en-US" dirty="0"/>
              <a:t>ID.</a:t>
            </a:r>
          </a:p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8282189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C1C163D1-85A2-4643-BA3C-22035ECBF6E9}"/>
              </a:ext>
            </a:extLst>
          </p:cNvPr>
          <p:cNvSpPr/>
          <p:nvPr/>
        </p:nvSpPr>
        <p:spPr>
          <a:xfrm>
            <a:off x="7210970" y="0"/>
            <a:ext cx="1933031" cy="356965"/>
          </a:xfrm>
          <a:prstGeom prst="rect">
            <a:avLst/>
          </a:prstGeom>
          <a:solidFill>
            <a:srgbClr val="0F779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2131ED0-4950-475C-B7DC-450FBBF3C54A}"/>
              </a:ext>
            </a:extLst>
          </p:cNvPr>
          <p:cNvSpPr/>
          <p:nvPr/>
        </p:nvSpPr>
        <p:spPr>
          <a:xfrm>
            <a:off x="0" y="0"/>
            <a:ext cx="4283968" cy="356965"/>
          </a:xfrm>
          <a:prstGeom prst="rect">
            <a:avLst/>
          </a:prstGeom>
          <a:solidFill>
            <a:srgbClr val="0F77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2A6D78-D3DF-4739-BCDE-EE78ED59B04D}"/>
              </a:ext>
            </a:extLst>
          </p:cNvPr>
          <p:cNvSpPr txBox="1"/>
          <p:nvPr/>
        </p:nvSpPr>
        <p:spPr>
          <a:xfrm>
            <a:off x="89756" y="24634"/>
            <a:ext cx="41222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ОСНОВИ НА </a:t>
            </a:r>
            <a:r>
              <a:rPr lang="en-US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CSS</a:t>
            </a:r>
            <a:endParaRPr lang="bg-BG" sz="1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74E9AE-8D65-4C85-A4AC-BBB9AA519202}"/>
              </a:ext>
            </a:extLst>
          </p:cNvPr>
          <p:cNvSpPr txBox="1"/>
          <p:nvPr/>
        </p:nvSpPr>
        <p:spPr>
          <a:xfrm>
            <a:off x="7435808" y="39982"/>
            <a:ext cx="16864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bg-BG" sz="1200" dirty="0">
                <a:solidFill>
                  <a:schemeClr val="bg1"/>
                </a:solidFill>
              </a:rPr>
              <a:t>Събиране на елементи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7" name="Rectangle: Rounded Corners 5">
            <a:extLst>
              <a:ext uri="{FF2B5EF4-FFF2-40B4-BE49-F238E27FC236}">
                <a16:creationId xmlns:a16="http://schemas.microsoft.com/office/drawing/2014/main" id="{682EAE92-D6DF-494B-9CC1-FF2B7145CC2C}"/>
              </a:ext>
            </a:extLst>
          </p:cNvPr>
          <p:cNvSpPr/>
          <p:nvPr/>
        </p:nvSpPr>
        <p:spPr>
          <a:xfrm>
            <a:off x="1907704" y="553244"/>
            <a:ext cx="4752528" cy="504056"/>
          </a:xfrm>
          <a:prstGeom prst="roundRect">
            <a:avLst/>
          </a:prstGeom>
          <a:solidFill>
            <a:srgbClr val="12799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Simple selectors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1B98F82-EB1A-46C8-9022-B503DC64661B}"/>
              </a:ext>
            </a:extLst>
          </p:cNvPr>
          <p:cNvSpPr txBox="1"/>
          <p:nvPr/>
        </p:nvSpPr>
        <p:spPr>
          <a:xfrm>
            <a:off x="971600" y="1253112"/>
            <a:ext cx="283165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Attribute</a:t>
            </a:r>
          </a:p>
          <a:p>
            <a:endParaRPr lang="en-US" b="1" dirty="0"/>
          </a:p>
          <a:p>
            <a:r>
              <a:rPr lang="en-US" b="1" dirty="0"/>
              <a:t>CSS</a:t>
            </a:r>
          </a:p>
          <a:p>
            <a:r>
              <a:rPr lang="en-US" sz="1600" dirty="0">
                <a:solidFill>
                  <a:srgbClr val="9365B8"/>
                </a:solidFill>
              </a:rPr>
              <a:t>[title]</a:t>
            </a:r>
            <a:r>
              <a:rPr lang="en-US" sz="1600" dirty="0"/>
              <a:t> {</a:t>
            </a:r>
          </a:p>
          <a:p>
            <a:r>
              <a:rPr lang="en-US" sz="1600" dirty="0"/>
              <a:t>       font-size: 30px</a:t>
            </a:r>
          </a:p>
          <a:p>
            <a:r>
              <a:rPr lang="en-US" sz="1600" dirty="0"/>
              <a:t>}</a:t>
            </a:r>
          </a:p>
          <a:p>
            <a:endParaRPr lang="en-US" sz="1600" dirty="0"/>
          </a:p>
          <a:p>
            <a:r>
              <a:rPr lang="en-US" sz="1600" dirty="0">
                <a:solidFill>
                  <a:srgbClr val="9365B8"/>
                </a:solidFill>
              </a:rPr>
              <a:t>[</a:t>
            </a:r>
            <a:r>
              <a:rPr lang="en-US" sz="1600" dirty="0" err="1">
                <a:solidFill>
                  <a:srgbClr val="9365B8"/>
                </a:solidFill>
              </a:rPr>
              <a:t>href</a:t>
            </a:r>
            <a:r>
              <a:rPr lang="en-US" sz="1600" dirty="0">
                <a:solidFill>
                  <a:srgbClr val="9365B8"/>
                </a:solidFill>
              </a:rPr>
              <a:t>=“www.google.com”]</a:t>
            </a:r>
            <a:r>
              <a:rPr lang="en-US" sz="1600" dirty="0"/>
              <a:t> {</a:t>
            </a:r>
          </a:p>
          <a:p>
            <a:r>
              <a:rPr lang="en-US" sz="1600" dirty="0"/>
              <a:t>      color: </a:t>
            </a:r>
            <a:r>
              <a:rPr lang="en-US" sz="1600" dirty="0" err="1"/>
              <a:t>deepskyblue</a:t>
            </a:r>
            <a:r>
              <a:rPr lang="en-US" sz="1600" dirty="0"/>
              <a:t>;</a:t>
            </a:r>
          </a:p>
          <a:p>
            <a:r>
              <a:rPr lang="en-US" sz="1600" dirty="0"/>
              <a:t>}</a:t>
            </a:r>
          </a:p>
          <a:p>
            <a:br>
              <a:rPr lang="en-US" sz="1600" dirty="0"/>
            </a:br>
            <a:r>
              <a:rPr lang="en-US" sz="1600" b="1" dirty="0"/>
              <a:t>HTML </a:t>
            </a:r>
          </a:p>
          <a:p>
            <a:r>
              <a:rPr lang="en-US" sz="1600" dirty="0"/>
              <a:t>&lt;a </a:t>
            </a:r>
            <a:r>
              <a:rPr lang="en-US" sz="1600" dirty="0" err="1"/>
              <a:t>href</a:t>
            </a:r>
            <a:r>
              <a:rPr lang="en-US" sz="1600" dirty="0"/>
              <a:t>=“www.google.com”&gt;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1BBA79F-DEB1-4CC6-8F9B-5EF838DF89CF}"/>
              </a:ext>
            </a:extLst>
          </p:cNvPr>
          <p:cNvSpPr txBox="1"/>
          <p:nvPr/>
        </p:nvSpPr>
        <p:spPr>
          <a:xfrm>
            <a:off x="4355976" y="1253579"/>
            <a:ext cx="446449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dirty="0"/>
              <a:t>Селектира елемент, чието име на атрибут и/или стойност (изцяло или от части) съвпада с тези на </a:t>
            </a:r>
            <a:r>
              <a:rPr lang="en-US" dirty="0"/>
              <a:t>node element</a:t>
            </a:r>
            <a:endParaRPr lang="bg-BG" dirty="0"/>
          </a:p>
          <a:p>
            <a:endParaRPr lang="bg-BG" b="1" dirty="0"/>
          </a:p>
          <a:p>
            <a:r>
              <a:rPr lang="bg-BG" dirty="0"/>
              <a:t>В </a:t>
            </a:r>
            <a:r>
              <a:rPr lang="en-US" dirty="0"/>
              <a:t>CSS </a:t>
            </a:r>
            <a:r>
              <a:rPr lang="bg-BG" dirty="0"/>
              <a:t>се изписва със между </a:t>
            </a:r>
            <a:r>
              <a:rPr lang="en-US" dirty="0"/>
              <a:t>[ ]</a:t>
            </a:r>
            <a:endParaRPr lang="bg-BG" dirty="0"/>
          </a:p>
          <a:p>
            <a:endParaRPr lang="bg-BG" b="1" dirty="0"/>
          </a:p>
        </p:txBody>
      </p:sp>
    </p:spTree>
    <p:extLst>
      <p:ext uri="{BB962C8B-B14F-4D97-AF65-F5344CB8AC3E}">
        <p14:creationId xmlns:p14="http://schemas.microsoft.com/office/powerpoint/2010/main" val="41716241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C1C163D1-85A2-4643-BA3C-22035ECBF6E9}"/>
              </a:ext>
            </a:extLst>
          </p:cNvPr>
          <p:cNvSpPr/>
          <p:nvPr/>
        </p:nvSpPr>
        <p:spPr>
          <a:xfrm>
            <a:off x="7210970" y="0"/>
            <a:ext cx="1933031" cy="356965"/>
          </a:xfrm>
          <a:prstGeom prst="rect">
            <a:avLst/>
          </a:prstGeom>
          <a:solidFill>
            <a:srgbClr val="0F779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2131ED0-4950-475C-B7DC-450FBBF3C54A}"/>
              </a:ext>
            </a:extLst>
          </p:cNvPr>
          <p:cNvSpPr/>
          <p:nvPr/>
        </p:nvSpPr>
        <p:spPr>
          <a:xfrm>
            <a:off x="0" y="0"/>
            <a:ext cx="4283968" cy="356965"/>
          </a:xfrm>
          <a:prstGeom prst="rect">
            <a:avLst/>
          </a:prstGeom>
          <a:solidFill>
            <a:srgbClr val="0F77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2A6D78-D3DF-4739-BCDE-EE78ED59B04D}"/>
              </a:ext>
            </a:extLst>
          </p:cNvPr>
          <p:cNvSpPr txBox="1"/>
          <p:nvPr/>
        </p:nvSpPr>
        <p:spPr>
          <a:xfrm>
            <a:off x="89756" y="24634"/>
            <a:ext cx="41222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ОСНОВИ НА </a:t>
            </a:r>
            <a:r>
              <a:rPr lang="en-US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CSS</a:t>
            </a:r>
            <a:endParaRPr lang="bg-BG" sz="1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74E9AE-8D65-4C85-A4AC-BBB9AA519202}"/>
              </a:ext>
            </a:extLst>
          </p:cNvPr>
          <p:cNvSpPr txBox="1"/>
          <p:nvPr/>
        </p:nvSpPr>
        <p:spPr>
          <a:xfrm>
            <a:off x="7435808" y="39982"/>
            <a:ext cx="16864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bg-BG" sz="1200" dirty="0">
                <a:solidFill>
                  <a:schemeClr val="bg1"/>
                </a:solidFill>
              </a:rPr>
              <a:t>Събиране на елементи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7" name="Rectangle: Rounded Corners 5">
            <a:extLst>
              <a:ext uri="{FF2B5EF4-FFF2-40B4-BE49-F238E27FC236}">
                <a16:creationId xmlns:a16="http://schemas.microsoft.com/office/drawing/2014/main" id="{682EAE92-D6DF-494B-9CC1-FF2B7145CC2C}"/>
              </a:ext>
            </a:extLst>
          </p:cNvPr>
          <p:cNvSpPr/>
          <p:nvPr/>
        </p:nvSpPr>
        <p:spPr>
          <a:xfrm>
            <a:off x="1907704" y="553244"/>
            <a:ext cx="4752528" cy="504056"/>
          </a:xfrm>
          <a:prstGeom prst="roundRect">
            <a:avLst/>
          </a:prstGeom>
          <a:solidFill>
            <a:srgbClr val="12799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Selector Specificity</a:t>
            </a:r>
          </a:p>
        </p:txBody>
      </p:sp>
      <p:sp>
        <p:nvSpPr>
          <p:cNvPr id="10" name="Rectangle: Rounded Corners 5">
            <a:extLst>
              <a:ext uri="{FF2B5EF4-FFF2-40B4-BE49-F238E27FC236}">
                <a16:creationId xmlns:a16="http://schemas.microsoft.com/office/drawing/2014/main" id="{5465F1C8-BDFB-4A4B-8B7F-0FE663AA5D2E}"/>
              </a:ext>
            </a:extLst>
          </p:cNvPr>
          <p:cNvSpPr/>
          <p:nvPr/>
        </p:nvSpPr>
        <p:spPr>
          <a:xfrm>
            <a:off x="179511" y="1489348"/>
            <a:ext cx="1999491" cy="504056"/>
          </a:xfrm>
          <a:prstGeom prst="roundRect">
            <a:avLst/>
          </a:prstGeom>
          <a:solidFill>
            <a:srgbClr val="3B566A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Inline styles</a:t>
            </a:r>
          </a:p>
        </p:txBody>
      </p:sp>
      <p:sp>
        <p:nvSpPr>
          <p:cNvPr id="12" name="Rectangle: Rounded Corners 5">
            <a:extLst>
              <a:ext uri="{FF2B5EF4-FFF2-40B4-BE49-F238E27FC236}">
                <a16:creationId xmlns:a16="http://schemas.microsoft.com/office/drawing/2014/main" id="{F25A6DE1-2D21-45E8-A660-283C6E482EFB}"/>
              </a:ext>
            </a:extLst>
          </p:cNvPr>
          <p:cNvSpPr/>
          <p:nvPr/>
        </p:nvSpPr>
        <p:spPr>
          <a:xfrm>
            <a:off x="2395027" y="1489348"/>
            <a:ext cx="2088232" cy="504056"/>
          </a:xfrm>
          <a:prstGeom prst="roundRect">
            <a:avLst/>
          </a:prstGeom>
          <a:solidFill>
            <a:srgbClr val="427AA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IDs</a:t>
            </a:r>
          </a:p>
        </p:txBody>
      </p:sp>
      <p:sp>
        <p:nvSpPr>
          <p:cNvPr id="13" name="Rectangle: Rounded Corners 5">
            <a:extLst>
              <a:ext uri="{FF2B5EF4-FFF2-40B4-BE49-F238E27FC236}">
                <a16:creationId xmlns:a16="http://schemas.microsoft.com/office/drawing/2014/main" id="{04ADCA4E-F2C2-4CB5-B1B0-AE9DF1B7907E}"/>
              </a:ext>
            </a:extLst>
          </p:cNvPr>
          <p:cNvSpPr/>
          <p:nvPr/>
        </p:nvSpPr>
        <p:spPr>
          <a:xfrm>
            <a:off x="4699283" y="1489348"/>
            <a:ext cx="2088232" cy="504056"/>
          </a:xfrm>
          <a:prstGeom prst="roundRect">
            <a:avLst/>
          </a:prstGeom>
          <a:solidFill>
            <a:srgbClr val="268BD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Classes, Attributes*</a:t>
            </a:r>
          </a:p>
        </p:txBody>
      </p:sp>
      <p:sp>
        <p:nvSpPr>
          <p:cNvPr id="14" name="Rectangle: Rounded Corners 5">
            <a:extLst>
              <a:ext uri="{FF2B5EF4-FFF2-40B4-BE49-F238E27FC236}">
                <a16:creationId xmlns:a16="http://schemas.microsoft.com/office/drawing/2014/main" id="{657B0C0D-7157-4393-93E4-68EFADED7FD9}"/>
              </a:ext>
            </a:extLst>
          </p:cNvPr>
          <p:cNvSpPr/>
          <p:nvPr/>
        </p:nvSpPr>
        <p:spPr>
          <a:xfrm>
            <a:off x="7020272" y="1489348"/>
            <a:ext cx="1944216" cy="504056"/>
          </a:xfrm>
          <a:prstGeom prst="roundRect">
            <a:avLst/>
          </a:prstGeom>
          <a:solidFill>
            <a:srgbClr val="38B9A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Elements*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D81D07A-D6DD-42F1-AF95-48B5B73F9D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3648" y="2353444"/>
            <a:ext cx="6267450" cy="208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090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C1C163D1-85A2-4643-BA3C-22035ECBF6E9}"/>
              </a:ext>
            </a:extLst>
          </p:cNvPr>
          <p:cNvSpPr/>
          <p:nvPr/>
        </p:nvSpPr>
        <p:spPr>
          <a:xfrm>
            <a:off x="7210970" y="0"/>
            <a:ext cx="1933031" cy="356965"/>
          </a:xfrm>
          <a:prstGeom prst="rect">
            <a:avLst/>
          </a:prstGeom>
          <a:solidFill>
            <a:srgbClr val="0F779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2131ED0-4950-475C-B7DC-450FBBF3C54A}"/>
              </a:ext>
            </a:extLst>
          </p:cNvPr>
          <p:cNvSpPr/>
          <p:nvPr/>
        </p:nvSpPr>
        <p:spPr>
          <a:xfrm>
            <a:off x="0" y="0"/>
            <a:ext cx="4283968" cy="356965"/>
          </a:xfrm>
          <a:prstGeom prst="rect">
            <a:avLst/>
          </a:prstGeom>
          <a:solidFill>
            <a:srgbClr val="0F77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2A6D78-D3DF-4739-BCDE-EE78ED59B04D}"/>
              </a:ext>
            </a:extLst>
          </p:cNvPr>
          <p:cNvSpPr txBox="1"/>
          <p:nvPr/>
        </p:nvSpPr>
        <p:spPr>
          <a:xfrm>
            <a:off x="89756" y="24634"/>
            <a:ext cx="41222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ОСНОВИ НА </a:t>
            </a:r>
            <a:r>
              <a:rPr lang="en-US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CSS</a:t>
            </a:r>
            <a:endParaRPr lang="bg-BG" sz="1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74E9AE-8D65-4C85-A4AC-BBB9AA519202}"/>
              </a:ext>
            </a:extLst>
          </p:cNvPr>
          <p:cNvSpPr txBox="1"/>
          <p:nvPr/>
        </p:nvSpPr>
        <p:spPr>
          <a:xfrm>
            <a:off x="7435808" y="39982"/>
            <a:ext cx="16864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bg-BG" sz="1200" dirty="0">
                <a:solidFill>
                  <a:schemeClr val="bg1"/>
                </a:solidFill>
              </a:rPr>
              <a:t>Събиране на елементи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7" name="Rectangle: Rounded Corners 5">
            <a:extLst>
              <a:ext uri="{FF2B5EF4-FFF2-40B4-BE49-F238E27FC236}">
                <a16:creationId xmlns:a16="http://schemas.microsoft.com/office/drawing/2014/main" id="{682EAE92-D6DF-494B-9CC1-FF2B7145CC2C}"/>
              </a:ext>
            </a:extLst>
          </p:cNvPr>
          <p:cNvSpPr/>
          <p:nvPr/>
        </p:nvSpPr>
        <p:spPr>
          <a:xfrm>
            <a:off x="1907704" y="553244"/>
            <a:ext cx="4752528" cy="504056"/>
          </a:xfrm>
          <a:prstGeom prst="roundRect">
            <a:avLst/>
          </a:prstGeom>
          <a:solidFill>
            <a:srgbClr val="12799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Selector Specificity</a:t>
            </a:r>
          </a:p>
        </p:txBody>
      </p:sp>
      <p:sp>
        <p:nvSpPr>
          <p:cNvPr id="10" name="Rectangle: Rounded Corners 5">
            <a:extLst>
              <a:ext uri="{FF2B5EF4-FFF2-40B4-BE49-F238E27FC236}">
                <a16:creationId xmlns:a16="http://schemas.microsoft.com/office/drawing/2014/main" id="{5465F1C8-BDFB-4A4B-8B7F-0FE663AA5D2E}"/>
              </a:ext>
            </a:extLst>
          </p:cNvPr>
          <p:cNvSpPr/>
          <p:nvPr/>
        </p:nvSpPr>
        <p:spPr>
          <a:xfrm>
            <a:off x="179511" y="1489348"/>
            <a:ext cx="1999491" cy="504056"/>
          </a:xfrm>
          <a:prstGeom prst="roundRect">
            <a:avLst/>
          </a:prstGeom>
          <a:solidFill>
            <a:srgbClr val="12799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Inline styles</a:t>
            </a:r>
          </a:p>
        </p:txBody>
      </p:sp>
      <p:sp>
        <p:nvSpPr>
          <p:cNvPr id="12" name="Rectangle: Rounded Corners 5">
            <a:extLst>
              <a:ext uri="{FF2B5EF4-FFF2-40B4-BE49-F238E27FC236}">
                <a16:creationId xmlns:a16="http://schemas.microsoft.com/office/drawing/2014/main" id="{F25A6DE1-2D21-45E8-A660-283C6E482EFB}"/>
              </a:ext>
            </a:extLst>
          </p:cNvPr>
          <p:cNvSpPr/>
          <p:nvPr/>
        </p:nvSpPr>
        <p:spPr>
          <a:xfrm>
            <a:off x="2395027" y="1489348"/>
            <a:ext cx="2088232" cy="504056"/>
          </a:xfrm>
          <a:prstGeom prst="roundRect">
            <a:avLst/>
          </a:prstGeom>
          <a:solidFill>
            <a:srgbClr val="12799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IDs</a:t>
            </a:r>
          </a:p>
        </p:txBody>
      </p:sp>
      <p:sp>
        <p:nvSpPr>
          <p:cNvPr id="13" name="Rectangle: Rounded Corners 5">
            <a:extLst>
              <a:ext uri="{FF2B5EF4-FFF2-40B4-BE49-F238E27FC236}">
                <a16:creationId xmlns:a16="http://schemas.microsoft.com/office/drawing/2014/main" id="{04ADCA4E-F2C2-4CB5-B1B0-AE9DF1B7907E}"/>
              </a:ext>
            </a:extLst>
          </p:cNvPr>
          <p:cNvSpPr/>
          <p:nvPr/>
        </p:nvSpPr>
        <p:spPr>
          <a:xfrm>
            <a:off x="4699283" y="1489348"/>
            <a:ext cx="2088232" cy="504056"/>
          </a:xfrm>
          <a:prstGeom prst="roundRect">
            <a:avLst/>
          </a:prstGeom>
          <a:solidFill>
            <a:srgbClr val="12799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Classes, Attributes*</a:t>
            </a:r>
          </a:p>
        </p:txBody>
      </p:sp>
      <p:sp>
        <p:nvSpPr>
          <p:cNvPr id="14" name="Rectangle: Rounded Corners 5">
            <a:extLst>
              <a:ext uri="{FF2B5EF4-FFF2-40B4-BE49-F238E27FC236}">
                <a16:creationId xmlns:a16="http://schemas.microsoft.com/office/drawing/2014/main" id="{657B0C0D-7157-4393-93E4-68EFADED7FD9}"/>
              </a:ext>
            </a:extLst>
          </p:cNvPr>
          <p:cNvSpPr/>
          <p:nvPr/>
        </p:nvSpPr>
        <p:spPr>
          <a:xfrm>
            <a:off x="7020272" y="1489348"/>
            <a:ext cx="1944216" cy="504056"/>
          </a:xfrm>
          <a:prstGeom prst="roundRect">
            <a:avLst/>
          </a:prstGeom>
          <a:solidFill>
            <a:srgbClr val="12799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Elements*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5E0CA78-2ADC-45EA-BA74-DABD6838E9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3648" y="2353444"/>
            <a:ext cx="6324600" cy="2095500"/>
          </a:xfrm>
          <a:prstGeom prst="rect">
            <a:avLst/>
          </a:prstGeom>
        </p:spPr>
      </p:pic>
      <p:sp>
        <p:nvSpPr>
          <p:cNvPr id="15" name="Rectangle: Rounded Corners 5">
            <a:extLst>
              <a:ext uri="{FF2B5EF4-FFF2-40B4-BE49-F238E27FC236}">
                <a16:creationId xmlns:a16="http://schemas.microsoft.com/office/drawing/2014/main" id="{0FD2C7DB-A6CC-4420-AB90-32C4F6381B95}"/>
              </a:ext>
            </a:extLst>
          </p:cNvPr>
          <p:cNvSpPr/>
          <p:nvPr/>
        </p:nvSpPr>
        <p:spPr>
          <a:xfrm>
            <a:off x="179512" y="1489348"/>
            <a:ext cx="1999491" cy="504056"/>
          </a:xfrm>
          <a:prstGeom prst="roundRect">
            <a:avLst/>
          </a:prstGeom>
          <a:solidFill>
            <a:srgbClr val="3B566A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Inline styles</a:t>
            </a:r>
          </a:p>
        </p:txBody>
      </p:sp>
      <p:sp>
        <p:nvSpPr>
          <p:cNvPr id="16" name="Rectangle: Rounded Corners 5">
            <a:extLst>
              <a:ext uri="{FF2B5EF4-FFF2-40B4-BE49-F238E27FC236}">
                <a16:creationId xmlns:a16="http://schemas.microsoft.com/office/drawing/2014/main" id="{AF7497B3-3AF7-4974-866E-07C0A39E7463}"/>
              </a:ext>
            </a:extLst>
          </p:cNvPr>
          <p:cNvSpPr/>
          <p:nvPr/>
        </p:nvSpPr>
        <p:spPr>
          <a:xfrm>
            <a:off x="2395028" y="1489348"/>
            <a:ext cx="2088232" cy="504056"/>
          </a:xfrm>
          <a:prstGeom prst="roundRect">
            <a:avLst/>
          </a:prstGeom>
          <a:solidFill>
            <a:srgbClr val="427AA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IDs</a:t>
            </a:r>
          </a:p>
        </p:txBody>
      </p:sp>
      <p:sp>
        <p:nvSpPr>
          <p:cNvPr id="17" name="Rectangle: Rounded Corners 5">
            <a:extLst>
              <a:ext uri="{FF2B5EF4-FFF2-40B4-BE49-F238E27FC236}">
                <a16:creationId xmlns:a16="http://schemas.microsoft.com/office/drawing/2014/main" id="{8E1D09D5-1922-4281-80E3-53A7FD040B1B}"/>
              </a:ext>
            </a:extLst>
          </p:cNvPr>
          <p:cNvSpPr/>
          <p:nvPr/>
        </p:nvSpPr>
        <p:spPr>
          <a:xfrm>
            <a:off x="4699284" y="1489348"/>
            <a:ext cx="2088232" cy="504056"/>
          </a:xfrm>
          <a:prstGeom prst="roundRect">
            <a:avLst/>
          </a:prstGeom>
          <a:solidFill>
            <a:srgbClr val="268BD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Classes, Attributes*</a:t>
            </a:r>
          </a:p>
        </p:txBody>
      </p:sp>
      <p:sp>
        <p:nvSpPr>
          <p:cNvPr id="18" name="Rectangle: Rounded Corners 5">
            <a:extLst>
              <a:ext uri="{FF2B5EF4-FFF2-40B4-BE49-F238E27FC236}">
                <a16:creationId xmlns:a16="http://schemas.microsoft.com/office/drawing/2014/main" id="{0ACC032A-CCF6-4598-A623-4BE57D421AB7}"/>
              </a:ext>
            </a:extLst>
          </p:cNvPr>
          <p:cNvSpPr/>
          <p:nvPr/>
        </p:nvSpPr>
        <p:spPr>
          <a:xfrm>
            <a:off x="7020273" y="1489348"/>
            <a:ext cx="1944216" cy="504056"/>
          </a:xfrm>
          <a:prstGeom prst="roundRect">
            <a:avLst/>
          </a:prstGeom>
          <a:solidFill>
            <a:srgbClr val="38B9A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Elements*</a:t>
            </a:r>
          </a:p>
        </p:txBody>
      </p:sp>
    </p:spTree>
    <p:extLst>
      <p:ext uri="{BB962C8B-B14F-4D97-AF65-F5344CB8AC3E}">
        <p14:creationId xmlns:p14="http://schemas.microsoft.com/office/powerpoint/2010/main" val="23487896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C1C163D1-85A2-4643-BA3C-22035ECBF6E9}"/>
              </a:ext>
            </a:extLst>
          </p:cNvPr>
          <p:cNvSpPr/>
          <p:nvPr/>
        </p:nvSpPr>
        <p:spPr>
          <a:xfrm>
            <a:off x="7210970" y="0"/>
            <a:ext cx="1933031" cy="356965"/>
          </a:xfrm>
          <a:prstGeom prst="rect">
            <a:avLst/>
          </a:prstGeom>
          <a:solidFill>
            <a:srgbClr val="0F779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2131ED0-4950-475C-B7DC-450FBBF3C54A}"/>
              </a:ext>
            </a:extLst>
          </p:cNvPr>
          <p:cNvSpPr/>
          <p:nvPr/>
        </p:nvSpPr>
        <p:spPr>
          <a:xfrm>
            <a:off x="0" y="0"/>
            <a:ext cx="4283968" cy="356965"/>
          </a:xfrm>
          <a:prstGeom prst="rect">
            <a:avLst/>
          </a:prstGeom>
          <a:solidFill>
            <a:srgbClr val="0F77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2A6D78-D3DF-4739-BCDE-EE78ED59B04D}"/>
              </a:ext>
            </a:extLst>
          </p:cNvPr>
          <p:cNvSpPr txBox="1"/>
          <p:nvPr/>
        </p:nvSpPr>
        <p:spPr>
          <a:xfrm>
            <a:off x="89756" y="24634"/>
            <a:ext cx="41222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ОСНОВИ НА </a:t>
            </a:r>
            <a:r>
              <a:rPr lang="en-US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CSS</a:t>
            </a:r>
            <a:endParaRPr lang="bg-BG" sz="1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74E9AE-8D65-4C85-A4AC-BBB9AA519202}"/>
              </a:ext>
            </a:extLst>
          </p:cNvPr>
          <p:cNvSpPr txBox="1"/>
          <p:nvPr/>
        </p:nvSpPr>
        <p:spPr>
          <a:xfrm>
            <a:off x="7435808" y="39982"/>
            <a:ext cx="16864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bg-BG" sz="1200" dirty="0">
                <a:solidFill>
                  <a:schemeClr val="bg1"/>
                </a:solidFill>
              </a:rPr>
              <a:t>Събиране на елементи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7" name="Rectangle: Rounded Corners 5">
            <a:extLst>
              <a:ext uri="{FF2B5EF4-FFF2-40B4-BE49-F238E27FC236}">
                <a16:creationId xmlns:a16="http://schemas.microsoft.com/office/drawing/2014/main" id="{682EAE92-D6DF-494B-9CC1-FF2B7145CC2C}"/>
              </a:ext>
            </a:extLst>
          </p:cNvPr>
          <p:cNvSpPr/>
          <p:nvPr/>
        </p:nvSpPr>
        <p:spPr>
          <a:xfrm>
            <a:off x="1907704" y="553244"/>
            <a:ext cx="4752528" cy="504056"/>
          </a:xfrm>
          <a:prstGeom prst="roundRect">
            <a:avLst/>
          </a:prstGeom>
          <a:solidFill>
            <a:srgbClr val="12799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Selector Specificity</a:t>
            </a:r>
          </a:p>
        </p:txBody>
      </p:sp>
      <p:sp>
        <p:nvSpPr>
          <p:cNvPr id="10" name="Rectangle: Rounded Corners 5">
            <a:extLst>
              <a:ext uri="{FF2B5EF4-FFF2-40B4-BE49-F238E27FC236}">
                <a16:creationId xmlns:a16="http://schemas.microsoft.com/office/drawing/2014/main" id="{5465F1C8-BDFB-4A4B-8B7F-0FE663AA5D2E}"/>
              </a:ext>
            </a:extLst>
          </p:cNvPr>
          <p:cNvSpPr/>
          <p:nvPr/>
        </p:nvSpPr>
        <p:spPr>
          <a:xfrm>
            <a:off x="179511" y="1489348"/>
            <a:ext cx="1999491" cy="504056"/>
          </a:xfrm>
          <a:prstGeom prst="roundRect">
            <a:avLst/>
          </a:prstGeom>
          <a:solidFill>
            <a:srgbClr val="12799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Inline styles</a:t>
            </a:r>
          </a:p>
        </p:txBody>
      </p:sp>
      <p:sp>
        <p:nvSpPr>
          <p:cNvPr id="12" name="Rectangle: Rounded Corners 5">
            <a:extLst>
              <a:ext uri="{FF2B5EF4-FFF2-40B4-BE49-F238E27FC236}">
                <a16:creationId xmlns:a16="http://schemas.microsoft.com/office/drawing/2014/main" id="{F25A6DE1-2D21-45E8-A660-283C6E482EFB}"/>
              </a:ext>
            </a:extLst>
          </p:cNvPr>
          <p:cNvSpPr/>
          <p:nvPr/>
        </p:nvSpPr>
        <p:spPr>
          <a:xfrm>
            <a:off x="2395027" y="1489348"/>
            <a:ext cx="2088232" cy="504056"/>
          </a:xfrm>
          <a:prstGeom prst="roundRect">
            <a:avLst/>
          </a:prstGeom>
          <a:solidFill>
            <a:srgbClr val="12799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IDs</a:t>
            </a:r>
          </a:p>
        </p:txBody>
      </p:sp>
      <p:sp>
        <p:nvSpPr>
          <p:cNvPr id="13" name="Rectangle: Rounded Corners 5">
            <a:extLst>
              <a:ext uri="{FF2B5EF4-FFF2-40B4-BE49-F238E27FC236}">
                <a16:creationId xmlns:a16="http://schemas.microsoft.com/office/drawing/2014/main" id="{04ADCA4E-F2C2-4CB5-B1B0-AE9DF1B7907E}"/>
              </a:ext>
            </a:extLst>
          </p:cNvPr>
          <p:cNvSpPr/>
          <p:nvPr/>
        </p:nvSpPr>
        <p:spPr>
          <a:xfrm>
            <a:off x="4699283" y="1489348"/>
            <a:ext cx="2088232" cy="504056"/>
          </a:xfrm>
          <a:prstGeom prst="roundRect">
            <a:avLst/>
          </a:prstGeom>
          <a:solidFill>
            <a:srgbClr val="12799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Classes, Attributes*</a:t>
            </a:r>
          </a:p>
        </p:txBody>
      </p:sp>
      <p:sp>
        <p:nvSpPr>
          <p:cNvPr id="14" name="Rectangle: Rounded Corners 5">
            <a:extLst>
              <a:ext uri="{FF2B5EF4-FFF2-40B4-BE49-F238E27FC236}">
                <a16:creationId xmlns:a16="http://schemas.microsoft.com/office/drawing/2014/main" id="{657B0C0D-7157-4393-93E4-68EFADED7FD9}"/>
              </a:ext>
            </a:extLst>
          </p:cNvPr>
          <p:cNvSpPr/>
          <p:nvPr/>
        </p:nvSpPr>
        <p:spPr>
          <a:xfrm>
            <a:off x="7020272" y="1489348"/>
            <a:ext cx="1944216" cy="504056"/>
          </a:xfrm>
          <a:prstGeom prst="roundRect">
            <a:avLst/>
          </a:prstGeom>
          <a:solidFill>
            <a:srgbClr val="12799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Elements*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8EBDF0-0196-478E-A3C7-BA5B5F901A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2521" y="2425959"/>
            <a:ext cx="6276975" cy="2105025"/>
          </a:xfrm>
          <a:prstGeom prst="rect">
            <a:avLst/>
          </a:prstGeom>
        </p:spPr>
      </p:pic>
      <p:sp>
        <p:nvSpPr>
          <p:cNvPr id="15" name="Rectangle: Rounded Corners 5">
            <a:extLst>
              <a:ext uri="{FF2B5EF4-FFF2-40B4-BE49-F238E27FC236}">
                <a16:creationId xmlns:a16="http://schemas.microsoft.com/office/drawing/2014/main" id="{432B92CD-3680-4BCC-B1FD-787EAFD71648}"/>
              </a:ext>
            </a:extLst>
          </p:cNvPr>
          <p:cNvSpPr/>
          <p:nvPr/>
        </p:nvSpPr>
        <p:spPr>
          <a:xfrm>
            <a:off x="179512" y="1489348"/>
            <a:ext cx="1999491" cy="504056"/>
          </a:xfrm>
          <a:prstGeom prst="roundRect">
            <a:avLst/>
          </a:prstGeom>
          <a:solidFill>
            <a:srgbClr val="3B566A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Inline styles</a:t>
            </a:r>
          </a:p>
        </p:txBody>
      </p:sp>
      <p:sp>
        <p:nvSpPr>
          <p:cNvPr id="16" name="Rectangle: Rounded Corners 5">
            <a:extLst>
              <a:ext uri="{FF2B5EF4-FFF2-40B4-BE49-F238E27FC236}">
                <a16:creationId xmlns:a16="http://schemas.microsoft.com/office/drawing/2014/main" id="{05069CBD-58A1-4E9C-8193-E6A59D9C0E44}"/>
              </a:ext>
            </a:extLst>
          </p:cNvPr>
          <p:cNvSpPr/>
          <p:nvPr/>
        </p:nvSpPr>
        <p:spPr>
          <a:xfrm>
            <a:off x="2395028" y="1489348"/>
            <a:ext cx="2088232" cy="504056"/>
          </a:xfrm>
          <a:prstGeom prst="roundRect">
            <a:avLst/>
          </a:prstGeom>
          <a:solidFill>
            <a:srgbClr val="427AA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IDs</a:t>
            </a:r>
          </a:p>
        </p:txBody>
      </p:sp>
      <p:sp>
        <p:nvSpPr>
          <p:cNvPr id="17" name="Rectangle: Rounded Corners 5">
            <a:extLst>
              <a:ext uri="{FF2B5EF4-FFF2-40B4-BE49-F238E27FC236}">
                <a16:creationId xmlns:a16="http://schemas.microsoft.com/office/drawing/2014/main" id="{9B8CF940-3C89-4836-9656-A482584A90A6}"/>
              </a:ext>
            </a:extLst>
          </p:cNvPr>
          <p:cNvSpPr/>
          <p:nvPr/>
        </p:nvSpPr>
        <p:spPr>
          <a:xfrm>
            <a:off x="4699284" y="1489348"/>
            <a:ext cx="2088232" cy="504056"/>
          </a:xfrm>
          <a:prstGeom prst="roundRect">
            <a:avLst/>
          </a:prstGeom>
          <a:solidFill>
            <a:srgbClr val="268BD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Classes, Attributes*</a:t>
            </a:r>
          </a:p>
        </p:txBody>
      </p:sp>
      <p:sp>
        <p:nvSpPr>
          <p:cNvPr id="18" name="Rectangle: Rounded Corners 5">
            <a:extLst>
              <a:ext uri="{FF2B5EF4-FFF2-40B4-BE49-F238E27FC236}">
                <a16:creationId xmlns:a16="http://schemas.microsoft.com/office/drawing/2014/main" id="{40066C4B-0BA9-4298-B20D-A71A3E133F34}"/>
              </a:ext>
            </a:extLst>
          </p:cNvPr>
          <p:cNvSpPr/>
          <p:nvPr/>
        </p:nvSpPr>
        <p:spPr>
          <a:xfrm>
            <a:off x="7020273" y="1489348"/>
            <a:ext cx="1944216" cy="504056"/>
          </a:xfrm>
          <a:prstGeom prst="roundRect">
            <a:avLst/>
          </a:prstGeom>
          <a:solidFill>
            <a:srgbClr val="38B9A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Elements*</a:t>
            </a:r>
          </a:p>
        </p:txBody>
      </p:sp>
    </p:spTree>
    <p:extLst>
      <p:ext uri="{BB962C8B-B14F-4D97-AF65-F5344CB8AC3E}">
        <p14:creationId xmlns:p14="http://schemas.microsoft.com/office/powerpoint/2010/main" val="1482122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C1C163D1-85A2-4643-BA3C-22035ECBF6E9}"/>
              </a:ext>
            </a:extLst>
          </p:cNvPr>
          <p:cNvSpPr/>
          <p:nvPr/>
        </p:nvSpPr>
        <p:spPr>
          <a:xfrm>
            <a:off x="7210970" y="0"/>
            <a:ext cx="1933031" cy="356965"/>
          </a:xfrm>
          <a:prstGeom prst="rect">
            <a:avLst/>
          </a:prstGeom>
          <a:solidFill>
            <a:srgbClr val="0F779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2131ED0-4950-475C-B7DC-450FBBF3C54A}"/>
              </a:ext>
            </a:extLst>
          </p:cNvPr>
          <p:cNvSpPr/>
          <p:nvPr/>
        </p:nvSpPr>
        <p:spPr>
          <a:xfrm>
            <a:off x="0" y="0"/>
            <a:ext cx="4283968" cy="356965"/>
          </a:xfrm>
          <a:prstGeom prst="rect">
            <a:avLst/>
          </a:prstGeom>
          <a:solidFill>
            <a:srgbClr val="0F77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2A6D78-D3DF-4739-BCDE-EE78ED59B04D}"/>
              </a:ext>
            </a:extLst>
          </p:cNvPr>
          <p:cNvSpPr txBox="1"/>
          <p:nvPr/>
        </p:nvSpPr>
        <p:spPr>
          <a:xfrm>
            <a:off x="89756" y="24634"/>
            <a:ext cx="41222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ОСНОВИ НА </a:t>
            </a:r>
            <a:r>
              <a:rPr lang="en-US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CSS</a:t>
            </a:r>
            <a:endParaRPr lang="bg-BG" sz="1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74E9AE-8D65-4C85-A4AC-BBB9AA519202}"/>
              </a:ext>
            </a:extLst>
          </p:cNvPr>
          <p:cNvSpPr txBox="1"/>
          <p:nvPr/>
        </p:nvSpPr>
        <p:spPr>
          <a:xfrm>
            <a:off x="7435808" y="39982"/>
            <a:ext cx="16864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bg-BG" sz="1200" dirty="0">
                <a:solidFill>
                  <a:schemeClr val="bg1"/>
                </a:solidFill>
              </a:rPr>
              <a:t>Събиране на елементи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7" name="Rectangle: Rounded Corners 5">
            <a:extLst>
              <a:ext uri="{FF2B5EF4-FFF2-40B4-BE49-F238E27FC236}">
                <a16:creationId xmlns:a16="http://schemas.microsoft.com/office/drawing/2014/main" id="{682EAE92-D6DF-494B-9CC1-FF2B7145CC2C}"/>
              </a:ext>
            </a:extLst>
          </p:cNvPr>
          <p:cNvSpPr/>
          <p:nvPr/>
        </p:nvSpPr>
        <p:spPr>
          <a:xfrm>
            <a:off x="1907704" y="553244"/>
            <a:ext cx="4752528" cy="504056"/>
          </a:xfrm>
          <a:prstGeom prst="roundRect">
            <a:avLst/>
          </a:prstGeom>
          <a:solidFill>
            <a:srgbClr val="12799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Selector Specificity</a:t>
            </a:r>
          </a:p>
        </p:txBody>
      </p:sp>
      <p:sp>
        <p:nvSpPr>
          <p:cNvPr id="10" name="Rectangle: Rounded Corners 5">
            <a:extLst>
              <a:ext uri="{FF2B5EF4-FFF2-40B4-BE49-F238E27FC236}">
                <a16:creationId xmlns:a16="http://schemas.microsoft.com/office/drawing/2014/main" id="{5465F1C8-BDFB-4A4B-8B7F-0FE663AA5D2E}"/>
              </a:ext>
            </a:extLst>
          </p:cNvPr>
          <p:cNvSpPr/>
          <p:nvPr/>
        </p:nvSpPr>
        <p:spPr>
          <a:xfrm>
            <a:off x="179511" y="1489348"/>
            <a:ext cx="1999491" cy="504056"/>
          </a:xfrm>
          <a:prstGeom prst="roundRect">
            <a:avLst/>
          </a:prstGeom>
          <a:solidFill>
            <a:srgbClr val="12799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Inline styles</a:t>
            </a:r>
          </a:p>
        </p:txBody>
      </p:sp>
      <p:sp>
        <p:nvSpPr>
          <p:cNvPr id="12" name="Rectangle: Rounded Corners 5">
            <a:extLst>
              <a:ext uri="{FF2B5EF4-FFF2-40B4-BE49-F238E27FC236}">
                <a16:creationId xmlns:a16="http://schemas.microsoft.com/office/drawing/2014/main" id="{F25A6DE1-2D21-45E8-A660-283C6E482EFB}"/>
              </a:ext>
            </a:extLst>
          </p:cNvPr>
          <p:cNvSpPr/>
          <p:nvPr/>
        </p:nvSpPr>
        <p:spPr>
          <a:xfrm>
            <a:off x="2395027" y="1489348"/>
            <a:ext cx="2088232" cy="504056"/>
          </a:xfrm>
          <a:prstGeom prst="roundRect">
            <a:avLst/>
          </a:prstGeom>
          <a:solidFill>
            <a:srgbClr val="12799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IDs</a:t>
            </a:r>
          </a:p>
        </p:txBody>
      </p:sp>
      <p:sp>
        <p:nvSpPr>
          <p:cNvPr id="13" name="Rectangle: Rounded Corners 5">
            <a:extLst>
              <a:ext uri="{FF2B5EF4-FFF2-40B4-BE49-F238E27FC236}">
                <a16:creationId xmlns:a16="http://schemas.microsoft.com/office/drawing/2014/main" id="{04ADCA4E-F2C2-4CB5-B1B0-AE9DF1B7907E}"/>
              </a:ext>
            </a:extLst>
          </p:cNvPr>
          <p:cNvSpPr/>
          <p:nvPr/>
        </p:nvSpPr>
        <p:spPr>
          <a:xfrm>
            <a:off x="4699283" y="1489348"/>
            <a:ext cx="2088232" cy="504056"/>
          </a:xfrm>
          <a:prstGeom prst="roundRect">
            <a:avLst/>
          </a:prstGeom>
          <a:solidFill>
            <a:srgbClr val="12799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Classes, Attributes*</a:t>
            </a:r>
          </a:p>
        </p:txBody>
      </p:sp>
      <p:sp>
        <p:nvSpPr>
          <p:cNvPr id="14" name="Rectangle: Rounded Corners 5">
            <a:extLst>
              <a:ext uri="{FF2B5EF4-FFF2-40B4-BE49-F238E27FC236}">
                <a16:creationId xmlns:a16="http://schemas.microsoft.com/office/drawing/2014/main" id="{657B0C0D-7157-4393-93E4-68EFADED7FD9}"/>
              </a:ext>
            </a:extLst>
          </p:cNvPr>
          <p:cNvSpPr/>
          <p:nvPr/>
        </p:nvSpPr>
        <p:spPr>
          <a:xfrm>
            <a:off x="7020272" y="1489348"/>
            <a:ext cx="1944216" cy="504056"/>
          </a:xfrm>
          <a:prstGeom prst="roundRect">
            <a:avLst/>
          </a:prstGeom>
          <a:solidFill>
            <a:srgbClr val="12799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Elements*</a:t>
            </a:r>
          </a:p>
        </p:txBody>
      </p:sp>
      <p:sp>
        <p:nvSpPr>
          <p:cNvPr id="15" name="Rectangle: Rounded Corners 5">
            <a:extLst>
              <a:ext uri="{FF2B5EF4-FFF2-40B4-BE49-F238E27FC236}">
                <a16:creationId xmlns:a16="http://schemas.microsoft.com/office/drawing/2014/main" id="{DD1506C5-0BE9-4ECD-9BFD-D18C264F6EBB}"/>
              </a:ext>
            </a:extLst>
          </p:cNvPr>
          <p:cNvSpPr/>
          <p:nvPr/>
        </p:nvSpPr>
        <p:spPr>
          <a:xfrm>
            <a:off x="179512" y="1489348"/>
            <a:ext cx="1999491" cy="504056"/>
          </a:xfrm>
          <a:prstGeom prst="roundRect">
            <a:avLst/>
          </a:prstGeom>
          <a:solidFill>
            <a:srgbClr val="3B566A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Inline styles</a:t>
            </a:r>
          </a:p>
        </p:txBody>
      </p:sp>
      <p:sp>
        <p:nvSpPr>
          <p:cNvPr id="16" name="Rectangle: Rounded Corners 5">
            <a:extLst>
              <a:ext uri="{FF2B5EF4-FFF2-40B4-BE49-F238E27FC236}">
                <a16:creationId xmlns:a16="http://schemas.microsoft.com/office/drawing/2014/main" id="{BAB0E333-32BF-4977-9DDF-E9DE62492D1A}"/>
              </a:ext>
            </a:extLst>
          </p:cNvPr>
          <p:cNvSpPr/>
          <p:nvPr/>
        </p:nvSpPr>
        <p:spPr>
          <a:xfrm>
            <a:off x="2395028" y="1489348"/>
            <a:ext cx="2088232" cy="504056"/>
          </a:xfrm>
          <a:prstGeom prst="roundRect">
            <a:avLst/>
          </a:prstGeom>
          <a:solidFill>
            <a:srgbClr val="427AA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IDs</a:t>
            </a:r>
          </a:p>
        </p:txBody>
      </p:sp>
      <p:sp>
        <p:nvSpPr>
          <p:cNvPr id="17" name="Rectangle: Rounded Corners 5">
            <a:extLst>
              <a:ext uri="{FF2B5EF4-FFF2-40B4-BE49-F238E27FC236}">
                <a16:creationId xmlns:a16="http://schemas.microsoft.com/office/drawing/2014/main" id="{C32285D7-9640-4FF5-A442-D5CE92B1E4C6}"/>
              </a:ext>
            </a:extLst>
          </p:cNvPr>
          <p:cNvSpPr/>
          <p:nvPr/>
        </p:nvSpPr>
        <p:spPr>
          <a:xfrm>
            <a:off x="4699284" y="1489348"/>
            <a:ext cx="2088232" cy="504056"/>
          </a:xfrm>
          <a:prstGeom prst="roundRect">
            <a:avLst/>
          </a:prstGeom>
          <a:solidFill>
            <a:srgbClr val="268BD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Classes, Attributes*</a:t>
            </a:r>
          </a:p>
        </p:txBody>
      </p:sp>
      <p:sp>
        <p:nvSpPr>
          <p:cNvPr id="18" name="Rectangle: Rounded Corners 5">
            <a:extLst>
              <a:ext uri="{FF2B5EF4-FFF2-40B4-BE49-F238E27FC236}">
                <a16:creationId xmlns:a16="http://schemas.microsoft.com/office/drawing/2014/main" id="{2745840C-D455-47FF-AEDC-62DAB7166714}"/>
              </a:ext>
            </a:extLst>
          </p:cNvPr>
          <p:cNvSpPr/>
          <p:nvPr/>
        </p:nvSpPr>
        <p:spPr>
          <a:xfrm>
            <a:off x="7020273" y="1489348"/>
            <a:ext cx="1944216" cy="504056"/>
          </a:xfrm>
          <a:prstGeom prst="roundRect">
            <a:avLst/>
          </a:prstGeom>
          <a:solidFill>
            <a:srgbClr val="38B9A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Elements*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644D7E5-2742-4482-BABA-24B1A51745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2440361"/>
            <a:ext cx="6304762" cy="20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105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C1C163D1-85A2-4643-BA3C-22035ECBF6E9}"/>
              </a:ext>
            </a:extLst>
          </p:cNvPr>
          <p:cNvSpPr/>
          <p:nvPr/>
        </p:nvSpPr>
        <p:spPr>
          <a:xfrm>
            <a:off x="7210970" y="0"/>
            <a:ext cx="1933031" cy="356965"/>
          </a:xfrm>
          <a:prstGeom prst="rect">
            <a:avLst/>
          </a:prstGeom>
          <a:solidFill>
            <a:srgbClr val="0F779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2131ED0-4950-475C-B7DC-450FBBF3C54A}"/>
              </a:ext>
            </a:extLst>
          </p:cNvPr>
          <p:cNvSpPr/>
          <p:nvPr/>
        </p:nvSpPr>
        <p:spPr>
          <a:xfrm>
            <a:off x="0" y="0"/>
            <a:ext cx="4283968" cy="356965"/>
          </a:xfrm>
          <a:prstGeom prst="rect">
            <a:avLst/>
          </a:prstGeom>
          <a:solidFill>
            <a:srgbClr val="0F77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2A6D78-D3DF-4739-BCDE-EE78ED59B04D}"/>
              </a:ext>
            </a:extLst>
          </p:cNvPr>
          <p:cNvSpPr txBox="1"/>
          <p:nvPr/>
        </p:nvSpPr>
        <p:spPr>
          <a:xfrm>
            <a:off x="89756" y="24634"/>
            <a:ext cx="41222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ОСНОВИ НА </a:t>
            </a:r>
            <a:r>
              <a:rPr lang="en-US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CSS</a:t>
            </a:r>
            <a:endParaRPr lang="bg-BG" sz="1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74E9AE-8D65-4C85-A4AC-BBB9AA519202}"/>
              </a:ext>
            </a:extLst>
          </p:cNvPr>
          <p:cNvSpPr txBox="1"/>
          <p:nvPr/>
        </p:nvSpPr>
        <p:spPr>
          <a:xfrm>
            <a:off x="7435808" y="39982"/>
            <a:ext cx="16864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bg-BG" sz="1200" dirty="0">
                <a:solidFill>
                  <a:schemeClr val="bg1"/>
                </a:solidFill>
              </a:rPr>
              <a:t>Събиране на елементи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7" name="Rectangle: Rounded Corners 5">
            <a:extLst>
              <a:ext uri="{FF2B5EF4-FFF2-40B4-BE49-F238E27FC236}">
                <a16:creationId xmlns:a16="http://schemas.microsoft.com/office/drawing/2014/main" id="{682EAE92-D6DF-494B-9CC1-FF2B7145CC2C}"/>
              </a:ext>
            </a:extLst>
          </p:cNvPr>
          <p:cNvSpPr/>
          <p:nvPr/>
        </p:nvSpPr>
        <p:spPr>
          <a:xfrm>
            <a:off x="1907704" y="553244"/>
            <a:ext cx="4752528" cy="504056"/>
          </a:xfrm>
          <a:prstGeom prst="roundRect">
            <a:avLst/>
          </a:prstGeom>
          <a:solidFill>
            <a:srgbClr val="12799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Selector Specificity</a:t>
            </a:r>
          </a:p>
        </p:txBody>
      </p:sp>
      <p:sp>
        <p:nvSpPr>
          <p:cNvPr id="10" name="Rectangle: Rounded Corners 5">
            <a:extLst>
              <a:ext uri="{FF2B5EF4-FFF2-40B4-BE49-F238E27FC236}">
                <a16:creationId xmlns:a16="http://schemas.microsoft.com/office/drawing/2014/main" id="{5465F1C8-BDFB-4A4B-8B7F-0FE663AA5D2E}"/>
              </a:ext>
            </a:extLst>
          </p:cNvPr>
          <p:cNvSpPr/>
          <p:nvPr/>
        </p:nvSpPr>
        <p:spPr>
          <a:xfrm>
            <a:off x="179511" y="1489348"/>
            <a:ext cx="1999491" cy="504056"/>
          </a:xfrm>
          <a:prstGeom prst="roundRect">
            <a:avLst/>
          </a:prstGeom>
          <a:solidFill>
            <a:srgbClr val="12799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Inline styles</a:t>
            </a:r>
          </a:p>
        </p:txBody>
      </p:sp>
      <p:sp>
        <p:nvSpPr>
          <p:cNvPr id="12" name="Rectangle: Rounded Corners 5">
            <a:extLst>
              <a:ext uri="{FF2B5EF4-FFF2-40B4-BE49-F238E27FC236}">
                <a16:creationId xmlns:a16="http://schemas.microsoft.com/office/drawing/2014/main" id="{F25A6DE1-2D21-45E8-A660-283C6E482EFB}"/>
              </a:ext>
            </a:extLst>
          </p:cNvPr>
          <p:cNvSpPr/>
          <p:nvPr/>
        </p:nvSpPr>
        <p:spPr>
          <a:xfrm>
            <a:off x="2395027" y="1489348"/>
            <a:ext cx="2088232" cy="504056"/>
          </a:xfrm>
          <a:prstGeom prst="roundRect">
            <a:avLst/>
          </a:prstGeom>
          <a:solidFill>
            <a:srgbClr val="12799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IDs</a:t>
            </a:r>
          </a:p>
        </p:txBody>
      </p:sp>
      <p:sp>
        <p:nvSpPr>
          <p:cNvPr id="13" name="Rectangle: Rounded Corners 5">
            <a:extLst>
              <a:ext uri="{FF2B5EF4-FFF2-40B4-BE49-F238E27FC236}">
                <a16:creationId xmlns:a16="http://schemas.microsoft.com/office/drawing/2014/main" id="{04ADCA4E-F2C2-4CB5-B1B0-AE9DF1B7907E}"/>
              </a:ext>
            </a:extLst>
          </p:cNvPr>
          <p:cNvSpPr/>
          <p:nvPr/>
        </p:nvSpPr>
        <p:spPr>
          <a:xfrm>
            <a:off x="4699283" y="1489348"/>
            <a:ext cx="2088232" cy="504056"/>
          </a:xfrm>
          <a:prstGeom prst="roundRect">
            <a:avLst/>
          </a:prstGeom>
          <a:solidFill>
            <a:srgbClr val="12799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Classes, Attributes*</a:t>
            </a:r>
          </a:p>
        </p:txBody>
      </p:sp>
      <p:sp>
        <p:nvSpPr>
          <p:cNvPr id="14" name="Rectangle: Rounded Corners 5">
            <a:extLst>
              <a:ext uri="{FF2B5EF4-FFF2-40B4-BE49-F238E27FC236}">
                <a16:creationId xmlns:a16="http://schemas.microsoft.com/office/drawing/2014/main" id="{657B0C0D-7157-4393-93E4-68EFADED7FD9}"/>
              </a:ext>
            </a:extLst>
          </p:cNvPr>
          <p:cNvSpPr/>
          <p:nvPr/>
        </p:nvSpPr>
        <p:spPr>
          <a:xfrm>
            <a:off x="7020272" y="1489348"/>
            <a:ext cx="1944216" cy="504056"/>
          </a:xfrm>
          <a:prstGeom prst="roundRect">
            <a:avLst/>
          </a:prstGeom>
          <a:solidFill>
            <a:srgbClr val="12799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Elements*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6BAB33-F08E-4768-8F80-6207E04301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0009" y="2410746"/>
            <a:ext cx="6286500" cy="2085975"/>
          </a:xfrm>
          <a:prstGeom prst="rect">
            <a:avLst/>
          </a:prstGeom>
        </p:spPr>
      </p:pic>
      <p:sp>
        <p:nvSpPr>
          <p:cNvPr id="15" name="Rectangle: Rounded Corners 5">
            <a:extLst>
              <a:ext uri="{FF2B5EF4-FFF2-40B4-BE49-F238E27FC236}">
                <a16:creationId xmlns:a16="http://schemas.microsoft.com/office/drawing/2014/main" id="{757B93CE-598A-4F59-BE0C-F9475769D093}"/>
              </a:ext>
            </a:extLst>
          </p:cNvPr>
          <p:cNvSpPr/>
          <p:nvPr/>
        </p:nvSpPr>
        <p:spPr>
          <a:xfrm>
            <a:off x="179512" y="1489348"/>
            <a:ext cx="1999491" cy="504056"/>
          </a:xfrm>
          <a:prstGeom prst="roundRect">
            <a:avLst/>
          </a:prstGeom>
          <a:solidFill>
            <a:srgbClr val="3B566A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Inline styles</a:t>
            </a:r>
          </a:p>
        </p:txBody>
      </p:sp>
      <p:sp>
        <p:nvSpPr>
          <p:cNvPr id="16" name="Rectangle: Rounded Corners 5">
            <a:extLst>
              <a:ext uri="{FF2B5EF4-FFF2-40B4-BE49-F238E27FC236}">
                <a16:creationId xmlns:a16="http://schemas.microsoft.com/office/drawing/2014/main" id="{04D3393A-5CB2-4186-BD99-BA4489FEE020}"/>
              </a:ext>
            </a:extLst>
          </p:cNvPr>
          <p:cNvSpPr/>
          <p:nvPr/>
        </p:nvSpPr>
        <p:spPr>
          <a:xfrm>
            <a:off x="2395028" y="1489348"/>
            <a:ext cx="2088232" cy="504056"/>
          </a:xfrm>
          <a:prstGeom prst="roundRect">
            <a:avLst/>
          </a:prstGeom>
          <a:solidFill>
            <a:srgbClr val="427AA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IDs</a:t>
            </a:r>
          </a:p>
        </p:txBody>
      </p:sp>
      <p:sp>
        <p:nvSpPr>
          <p:cNvPr id="17" name="Rectangle: Rounded Corners 5">
            <a:extLst>
              <a:ext uri="{FF2B5EF4-FFF2-40B4-BE49-F238E27FC236}">
                <a16:creationId xmlns:a16="http://schemas.microsoft.com/office/drawing/2014/main" id="{4553BCAE-7665-4B65-989E-62CC7556BC85}"/>
              </a:ext>
            </a:extLst>
          </p:cNvPr>
          <p:cNvSpPr/>
          <p:nvPr/>
        </p:nvSpPr>
        <p:spPr>
          <a:xfrm>
            <a:off x="4699284" y="1489348"/>
            <a:ext cx="2088232" cy="504056"/>
          </a:xfrm>
          <a:prstGeom prst="roundRect">
            <a:avLst/>
          </a:prstGeom>
          <a:solidFill>
            <a:srgbClr val="268BD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Classes, Attributes*</a:t>
            </a:r>
          </a:p>
        </p:txBody>
      </p:sp>
      <p:sp>
        <p:nvSpPr>
          <p:cNvPr id="18" name="Rectangle: Rounded Corners 5">
            <a:extLst>
              <a:ext uri="{FF2B5EF4-FFF2-40B4-BE49-F238E27FC236}">
                <a16:creationId xmlns:a16="http://schemas.microsoft.com/office/drawing/2014/main" id="{3B8C8572-D5E9-4623-A546-B9B79B7CCC0C}"/>
              </a:ext>
            </a:extLst>
          </p:cNvPr>
          <p:cNvSpPr/>
          <p:nvPr/>
        </p:nvSpPr>
        <p:spPr>
          <a:xfrm>
            <a:off x="7020273" y="1489348"/>
            <a:ext cx="1944216" cy="504056"/>
          </a:xfrm>
          <a:prstGeom prst="roundRect">
            <a:avLst/>
          </a:prstGeom>
          <a:solidFill>
            <a:srgbClr val="38B9A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Elements*</a:t>
            </a:r>
          </a:p>
        </p:txBody>
      </p:sp>
    </p:spTree>
    <p:extLst>
      <p:ext uri="{BB962C8B-B14F-4D97-AF65-F5344CB8AC3E}">
        <p14:creationId xmlns:p14="http://schemas.microsoft.com/office/powerpoint/2010/main" val="963169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C1C163D1-85A2-4643-BA3C-22035ECBF6E9}"/>
              </a:ext>
            </a:extLst>
          </p:cNvPr>
          <p:cNvSpPr/>
          <p:nvPr/>
        </p:nvSpPr>
        <p:spPr>
          <a:xfrm>
            <a:off x="7210970" y="0"/>
            <a:ext cx="1933031" cy="356965"/>
          </a:xfrm>
          <a:prstGeom prst="rect">
            <a:avLst/>
          </a:prstGeom>
          <a:solidFill>
            <a:srgbClr val="0F779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2131ED0-4950-475C-B7DC-450FBBF3C54A}"/>
              </a:ext>
            </a:extLst>
          </p:cNvPr>
          <p:cNvSpPr/>
          <p:nvPr/>
        </p:nvSpPr>
        <p:spPr>
          <a:xfrm>
            <a:off x="0" y="0"/>
            <a:ext cx="4283968" cy="356965"/>
          </a:xfrm>
          <a:prstGeom prst="rect">
            <a:avLst/>
          </a:prstGeom>
          <a:solidFill>
            <a:srgbClr val="0F77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2A6D78-D3DF-4739-BCDE-EE78ED59B04D}"/>
              </a:ext>
            </a:extLst>
          </p:cNvPr>
          <p:cNvSpPr txBox="1"/>
          <p:nvPr/>
        </p:nvSpPr>
        <p:spPr>
          <a:xfrm>
            <a:off x="89756" y="24634"/>
            <a:ext cx="41222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ОСНОВИ НА </a:t>
            </a:r>
            <a:r>
              <a:rPr lang="en-US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CSS</a:t>
            </a:r>
            <a:endParaRPr lang="bg-BG" sz="1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74E9AE-8D65-4C85-A4AC-BBB9AA519202}"/>
              </a:ext>
            </a:extLst>
          </p:cNvPr>
          <p:cNvSpPr txBox="1"/>
          <p:nvPr/>
        </p:nvSpPr>
        <p:spPr>
          <a:xfrm>
            <a:off x="8109134" y="39982"/>
            <a:ext cx="10130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bg-BG" sz="1200" dirty="0">
                <a:solidFill>
                  <a:schemeClr val="bg1"/>
                </a:solidFill>
              </a:rPr>
              <a:t>Съдържание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47" name="Rectangle: Rounded Corners 5">
            <a:extLst>
              <a:ext uri="{FF2B5EF4-FFF2-40B4-BE49-F238E27FC236}">
                <a16:creationId xmlns:a16="http://schemas.microsoft.com/office/drawing/2014/main" id="{682EAE92-D6DF-494B-9CC1-FF2B7145CC2C}"/>
              </a:ext>
            </a:extLst>
          </p:cNvPr>
          <p:cNvSpPr/>
          <p:nvPr/>
        </p:nvSpPr>
        <p:spPr>
          <a:xfrm>
            <a:off x="1115616" y="1129308"/>
            <a:ext cx="6624736" cy="504056"/>
          </a:xfrm>
          <a:prstGeom prst="roundRect">
            <a:avLst/>
          </a:prstGeom>
          <a:solidFill>
            <a:srgbClr val="12799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dirty="0"/>
              <a:t>Въведение в </a:t>
            </a:r>
            <a:r>
              <a:rPr lang="en-US" dirty="0"/>
              <a:t>CSS</a:t>
            </a:r>
          </a:p>
        </p:txBody>
      </p:sp>
      <p:sp>
        <p:nvSpPr>
          <p:cNvPr id="59" name="Rectangle: Rounded Corners 5">
            <a:extLst>
              <a:ext uri="{FF2B5EF4-FFF2-40B4-BE49-F238E27FC236}">
                <a16:creationId xmlns:a16="http://schemas.microsoft.com/office/drawing/2014/main" id="{682EAE92-D6DF-494B-9CC1-FF2B7145CC2C}"/>
              </a:ext>
            </a:extLst>
          </p:cNvPr>
          <p:cNvSpPr/>
          <p:nvPr/>
        </p:nvSpPr>
        <p:spPr>
          <a:xfrm>
            <a:off x="1115616" y="1937655"/>
            <a:ext cx="6624736" cy="504056"/>
          </a:xfrm>
          <a:prstGeom prst="roundRect">
            <a:avLst/>
          </a:prstGeom>
          <a:solidFill>
            <a:srgbClr val="12799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dirty="0"/>
              <a:t>Свързване с </a:t>
            </a:r>
            <a:r>
              <a:rPr lang="en-US" dirty="0"/>
              <a:t>HTML </a:t>
            </a:r>
            <a:r>
              <a:rPr lang="bg-BG" dirty="0"/>
              <a:t>код</a:t>
            </a:r>
          </a:p>
        </p:txBody>
      </p:sp>
      <p:sp>
        <p:nvSpPr>
          <p:cNvPr id="60" name="Rectangle: Rounded Corners 5">
            <a:extLst>
              <a:ext uri="{FF2B5EF4-FFF2-40B4-BE49-F238E27FC236}">
                <a16:creationId xmlns:a16="http://schemas.microsoft.com/office/drawing/2014/main" id="{682EAE92-D6DF-494B-9CC1-FF2B7145CC2C}"/>
              </a:ext>
            </a:extLst>
          </p:cNvPr>
          <p:cNvSpPr/>
          <p:nvPr/>
        </p:nvSpPr>
        <p:spPr>
          <a:xfrm>
            <a:off x="1115616" y="2746002"/>
            <a:ext cx="6624736" cy="504056"/>
          </a:xfrm>
          <a:prstGeom prst="roundRect">
            <a:avLst/>
          </a:prstGeom>
          <a:solidFill>
            <a:srgbClr val="12799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/>
              <a:t>Събиране на елементи</a:t>
            </a:r>
            <a:endParaRPr lang="bg-BG" dirty="0"/>
          </a:p>
        </p:txBody>
      </p:sp>
      <p:sp>
        <p:nvSpPr>
          <p:cNvPr id="61" name="Rectangle: Rounded Corners 5">
            <a:extLst>
              <a:ext uri="{FF2B5EF4-FFF2-40B4-BE49-F238E27FC236}">
                <a16:creationId xmlns:a16="http://schemas.microsoft.com/office/drawing/2014/main" id="{682EAE92-D6DF-494B-9CC1-FF2B7145CC2C}"/>
              </a:ext>
            </a:extLst>
          </p:cNvPr>
          <p:cNvSpPr/>
          <p:nvPr/>
        </p:nvSpPr>
        <p:spPr>
          <a:xfrm>
            <a:off x="1115616" y="3563021"/>
            <a:ext cx="6624736" cy="504056"/>
          </a:xfrm>
          <a:prstGeom prst="roundRect">
            <a:avLst/>
          </a:prstGeom>
          <a:solidFill>
            <a:srgbClr val="12799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dirty="0"/>
              <a:t>Стилизиране с </a:t>
            </a:r>
            <a:r>
              <a:rPr lang="en-US" dirty="0"/>
              <a:t>CSS</a:t>
            </a:r>
          </a:p>
        </p:txBody>
      </p:sp>
    </p:spTree>
    <p:extLst>
      <p:ext uri="{BB962C8B-B14F-4D97-AF65-F5344CB8AC3E}">
        <p14:creationId xmlns:p14="http://schemas.microsoft.com/office/powerpoint/2010/main" val="41333001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C1C163D1-85A2-4643-BA3C-22035ECBF6E9}"/>
              </a:ext>
            </a:extLst>
          </p:cNvPr>
          <p:cNvSpPr/>
          <p:nvPr/>
        </p:nvSpPr>
        <p:spPr>
          <a:xfrm>
            <a:off x="7210970" y="0"/>
            <a:ext cx="1933031" cy="356965"/>
          </a:xfrm>
          <a:prstGeom prst="rect">
            <a:avLst/>
          </a:prstGeom>
          <a:solidFill>
            <a:srgbClr val="0F779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2131ED0-4950-475C-B7DC-450FBBF3C54A}"/>
              </a:ext>
            </a:extLst>
          </p:cNvPr>
          <p:cNvSpPr/>
          <p:nvPr/>
        </p:nvSpPr>
        <p:spPr>
          <a:xfrm>
            <a:off x="0" y="0"/>
            <a:ext cx="4283968" cy="356965"/>
          </a:xfrm>
          <a:prstGeom prst="rect">
            <a:avLst/>
          </a:prstGeom>
          <a:solidFill>
            <a:srgbClr val="0F77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2A6D78-D3DF-4739-BCDE-EE78ED59B04D}"/>
              </a:ext>
            </a:extLst>
          </p:cNvPr>
          <p:cNvSpPr txBox="1"/>
          <p:nvPr/>
        </p:nvSpPr>
        <p:spPr>
          <a:xfrm>
            <a:off x="89756" y="24634"/>
            <a:ext cx="41222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ОСНОВИ НА </a:t>
            </a:r>
            <a:r>
              <a:rPr lang="en-US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CSS</a:t>
            </a:r>
            <a:endParaRPr lang="bg-BG" sz="1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74E9AE-8D65-4C85-A4AC-BBB9AA519202}"/>
              </a:ext>
            </a:extLst>
          </p:cNvPr>
          <p:cNvSpPr txBox="1"/>
          <p:nvPr/>
        </p:nvSpPr>
        <p:spPr>
          <a:xfrm>
            <a:off x="7854063" y="39982"/>
            <a:ext cx="12681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bg-BG" sz="1200" dirty="0">
                <a:solidFill>
                  <a:schemeClr val="bg1"/>
                </a:solidFill>
              </a:rPr>
              <a:t>Въведение в </a:t>
            </a:r>
            <a:r>
              <a:rPr lang="en-US" sz="1200" dirty="0">
                <a:solidFill>
                  <a:schemeClr val="bg1"/>
                </a:solidFill>
              </a:rPr>
              <a:t>CSS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3196" y="1556414"/>
            <a:ext cx="3138820" cy="242545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D0E3CF4-E70D-4244-AE3A-BE0476CA17B8}"/>
              </a:ext>
            </a:extLst>
          </p:cNvPr>
          <p:cNvSpPr/>
          <p:nvPr/>
        </p:nvSpPr>
        <p:spPr>
          <a:xfrm>
            <a:off x="-7754" y="1201316"/>
            <a:ext cx="4507745" cy="3166795"/>
          </a:xfrm>
          <a:prstGeom prst="rect">
            <a:avLst/>
          </a:prstGeom>
          <a:solidFill>
            <a:srgbClr val="127994">
              <a:alpha val="10196"/>
            </a:srgbClr>
          </a:solidFill>
          <a:ln>
            <a:solidFill>
              <a:srgbClr val="F8F8F8">
                <a:alpha val="16078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sz="1600" dirty="0">
                <a:solidFill>
                  <a:srgbClr val="0F7792"/>
                </a:solidFill>
              </a:rPr>
              <a:t>Обяснява </a:t>
            </a:r>
            <a:r>
              <a:rPr lang="bg-BG" sz="1600" b="1" dirty="0">
                <a:solidFill>
                  <a:srgbClr val="0F7792"/>
                </a:solidFill>
              </a:rPr>
              <a:t>структурата </a:t>
            </a:r>
            <a:r>
              <a:rPr lang="bg-BG" sz="1600" dirty="0">
                <a:solidFill>
                  <a:srgbClr val="0F7792"/>
                </a:solidFill>
              </a:rPr>
              <a:t>на една </a:t>
            </a:r>
          </a:p>
          <a:p>
            <a:r>
              <a:rPr lang="bg-BG" sz="1600" dirty="0">
                <a:solidFill>
                  <a:srgbClr val="0F7792"/>
                </a:solidFill>
              </a:rPr>
              <a:t>      страница чрез т.нар </a:t>
            </a:r>
            <a:r>
              <a:rPr lang="en-US" sz="1600" dirty="0">
                <a:solidFill>
                  <a:srgbClr val="0F7792"/>
                </a:solidFill>
              </a:rPr>
              <a:t>markup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F779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sz="1600" dirty="0">
                <a:solidFill>
                  <a:srgbClr val="0F7792"/>
                </a:solidFill>
              </a:rPr>
              <a:t>Таговете / Елементите му са </a:t>
            </a:r>
          </a:p>
          <a:p>
            <a:r>
              <a:rPr lang="bg-BG" sz="1600" dirty="0">
                <a:solidFill>
                  <a:srgbClr val="0F7792"/>
                </a:solidFill>
              </a:rPr>
              <a:t>      градивните блокове </a:t>
            </a:r>
          </a:p>
          <a:p>
            <a:r>
              <a:rPr lang="bg-BG" sz="1600" dirty="0">
                <a:solidFill>
                  <a:srgbClr val="0F7792"/>
                </a:solidFill>
              </a:rPr>
              <a:t>      на страницата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bg-BG" sz="1600" dirty="0">
              <a:solidFill>
                <a:srgbClr val="0F779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sz="1600" b="1" dirty="0">
                <a:solidFill>
                  <a:srgbClr val="0F7792"/>
                </a:solidFill>
              </a:rPr>
              <a:t>НИКОГА</a:t>
            </a:r>
            <a:r>
              <a:rPr lang="bg-BG" sz="1600" dirty="0">
                <a:solidFill>
                  <a:srgbClr val="0F7792"/>
                </a:solidFill>
              </a:rPr>
              <a:t> не е имал за цел да </a:t>
            </a:r>
          </a:p>
          <a:p>
            <a:r>
              <a:rPr lang="bg-BG" sz="1600" dirty="0">
                <a:solidFill>
                  <a:srgbClr val="0F7792"/>
                </a:solidFill>
              </a:rPr>
              <a:t>      предоставя тагове, които да </a:t>
            </a:r>
          </a:p>
          <a:p>
            <a:r>
              <a:rPr lang="bg-BG" sz="1600" dirty="0">
                <a:solidFill>
                  <a:srgbClr val="0F7792"/>
                </a:solidFill>
              </a:rPr>
              <a:t>      форматират/ да променят </a:t>
            </a:r>
          </a:p>
          <a:p>
            <a:r>
              <a:rPr lang="bg-BG" sz="1600" dirty="0">
                <a:solidFill>
                  <a:srgbClr val="0F7792"/>
                </a:solidFill>
              </a:rPr>
              <a:t>      визията на една страница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D0E3CF4-E70D-4244-AE3A-BE0476CA17B8}"/>
              </a:ext>
            </a:extLst>
          </p:cNvPr>
          <p:cNvSpPr/>
          <p:nvPr/>
        </p:nvSpPr>
        <p:spPr>
          <a:xfrm>
            <a:off x="4642089" y="1201316"/>
            <a:ext cx="4507745" cy="3166795"/>
          </a:xfrm>
          <a:prstGeom prst="rect">
            <a:avLst/>
          </a:prstGeom>
          <a:solidFill>
            <a:srgbClr val="127994">
              <a:alpha val="10196"/>
            </a:srgbClr>
          </a:solidFill>
          <a:ln>
            <a:solidFill>
              <a:srgbClr val="F8F8F8">
                <a:alpha val="16078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bg-BG" sz="1600" dirty="0">
                <a:solidFill>
                  <a:srgbClr val="0F7792"/>
                </a:solidFill>
              </a:rPr>
              <a:t>Казва на </a:t>
            </a:r>
            <a:r>
              <a:rPr lang="en-US" sz="1600" dirty="0">
                <a:solidFill>
                  <a:srgbClr val="0F7792"/>
                </a:solidFill>
              </a:rPr>
              <a:t>browser-a </a:t>
            </a:r>
            <a:r>
              <a:rPr lang="bg-BG" sz="1600" dirty="0">
                <a:solidFill>
                  <a:srgbClr val="0F7792"/>
                </a:solidFill>
              </a:rPr>
              <a:t>как съдържанието трябва да изглежда</a:t>
            </a:r>
            <a:r>
              <a:rPr lang="en-US" sz="1600" dirty="0">
                <a:solidFill>
                  <a:srgbClr val="0F7792"/>
                </a:solidFill>
              </a:rPr>
              <a:t> – </a:t>
            </a:r>
            <a:r>
              <a:rPr lang="bg-BG" sz="1600" dirty="0">
                <a:solidFill>
                  <a:srgbClr val="0F7792"/>
                </a:solidFill>
              </a:rPr>
              <a:t>от основния </a:t>
            </a:r>
            <a:r>
              <a:rPr lang="en-US" sz="1600" dirty="0">
                <a:solidFill>
                  <a:srgbClr val="0F7792"/>
                </a:solidFill>
              </a:rPr>
              <a:t>layout</a:t>
            </a:r>
            <a:r>
              <a:rPr lang="bg-BG" sz="1600" dirty="0">
                <a:solidFill>
                  <a:srgbClr val="0F7792"/>
                </a:solidFill>
              </a:rPr>
              <a:t> на страницата до цветовете на текстовете ни;</a:t>
            </a:r>
            <a:endParaRPr lang="en-US" sz="1600" dirty="0">
              <a:solidFill>
                <a:srgbClr val="0F7792"/>
              </a:solidFill>
            </a:endParaRPr>
          </a:p>
          <a:p>
            <a:pPr marL="1657350" lvl="3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F7792"/>
              </a:solidFill>
            </a:endParaRP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bg-BG" sz="1600" dirty="0">
                <a:solidFill>
                  <a:srgbClr val="0F7792"/>
                </a:solidFill>
              </a:rPr>
              <a:t>Неговата цел е да </a:t>
            </a:r>
            <a:r>
              <a:rPr lang="bg-BG" sz="1600" b="1" dirty="0">
                <a:solidFill>
                  <a:srgbClr val="0F7792"/>
                </a:solidFill>
              </a:rPr>
              <a:t>раздели</a:t>
            </a:r>
            <a:r>
              <a:rPr lang="bg-BG" sz="1600" dirty="0">
                <a:solidFill>
                  <a:srgbClr val="0F7792"/>
                </a:solidFill>
              </a:rPr>
              <a:t> презентирането/визията от съдържанието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endParaRPr lang="bg-BG" sz="1600" dirty="0">
              <a:solidFill>
                <a:srgbClr val="0F7792"/>
              </a:solidFill>
            </a:endParaRPr>
          </a:p>
          <a:p>
            <a:pPr marL="1657350" lvl="3" indent="-285750">
              <a:buFont typeface="Arial" panose="020B0604020202020204" pitchFamily="34" charset="0"/>
              <a:buChar char="•"/>
            </a:pPr>
            <a:endParaRPr lang="bg-BG" sz="1600" dirty="0">
              <a:solidFill>
                <a:srgbClr val="0F779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91172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C1C163D1-85A2-4643-BA3C-22035ECBF6E9}"/>
              </a:ext>
            </a:extLst>
          </p:cNvPr>
          <p:cNvSpPr/>
          <p:nvPr/>
        </p:nvSpPr>
        <p:spPr>
          <a:xfrm>
            <a:off x="7210970" y="0"/>
            <a:ext cx="1933031" cy="356965"/>
          </a:xfrm>
          <a:prstGeom prst="rect">
            <a:avLst/>
          </a:prstGeom>
          <a:solidFill>
            <a:srgbClr val="0F779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2131ED0-4950-475C-B7DC-450FBBF3C54A}"/>
              </a:ext>
            </a:extLst>
          </p:cNvPr>
          <p:cNvSpPr/>
          <p:nvPr/>
        </p:nvSpPr>
        <p:spPr>
          <a:xfrm>
            <a:off x="0" y="0"/>
            <a:ext cx="4283968" cy="356965"/>
          </a:xfrm>
          <a:prstGeom prst="rect">
            <a:avLst/>
          </a:prstGeom>
          <a:solidFill>
            <a:srgbClr val="0F77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2A6D78-D3DF-4739-BCDE-EE78ED59B04D}"/>
              </a:ext>
            </a:extLst>
          </p:cNvPr>
          <p:cNvSpPr txBox="1"/>
          <p:nvPr/>
        </p:nvSpPr>
        <p:spPr>
          <a:xfrm>
            <a:off x="89756" y="24634"/>
            <a:ext cx="41222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ОСНОВИ НА </a:t>
            </a:r>
            <a:r>
              <a:rPr lang="en-US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CSS</a:t>
            </a:r>
            <a:endParaRPr lang="bg-BG" sz="1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74E9AE-8D65-4C85-A4AC-BBB9AA519202}"/>
              </a:ext>
            </a:extLst>
          </p:cNvPr>
          <p:cNvSpPr txBox="1"/>
          <p:nvPr/>
        </p:nvSpPr>
        <p:spPr>
          <a:xfrm>
            <a:off x="7854063" y="39982"/>
            <a:ext cx="12681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bg-BG" sz="1200" dirty="0">
                <a:solidFill>
                  <a:schemeClr val="bg1"/>
                </a:solidFill>
              </a:rPr>
              <a:t>Въведение в </a:t>
            </a:r>
            <a:r>
              <a:rPr lang="en-US" sz="1200" dirty="0">
                <a:solidFill>
                  <a:schemeClr val="bg1"/>
                </a:solidFill>
              </a:rPr>
              <a:t>CSS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913284"/>
            <a:ext cx="8279038" cy="3528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5644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C1C163D1-85A2-4643-BA3C-22035ECBF6E9}"/>
              </a:ext>
            </a:extLst>
          </p:cNvPr>
          <p:cNvSpPr/>
          <p:nvPr/>
        </p:nvSpPr>
        <p:spPr>
          <a:xfrm>
            <a:off x="7210970" y="0"/>
            <a:ext cx="1933031" cy="356965"/>
          </a:xfrm>
          <a:prstGeom prst="rect">
            <a:avLst/>
          </a:prstGeom>
          <a:solidFill>
            <a:srgbClr val="0F779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2131ED0-4950-475C-B7DC-450FBBF3C54A}"/>
              </a:ext>
            </a:extLst>
          </p:cNvPr>
          <p:cNvSpPr/>
          <p:nvPr/>
        </p:nvSpPr>
        <p:spPr>
          <a:xfrm>
            <a:off x="0" y="0"/>
            <a:ext cx="4283968" cy="356965"/>
          </a:xfrm>
          <a:prstGeom prst="rect">
            <a:avLst/>
          </a:prstGeom>
          <a:solidFill>
            <a:srgbClr val="0F77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2A6D78-D3DF-4739-BCDE-EE78ED59B04D}"/>
              </a:ext>
            </a:extLst>
          </p:cNvPr>
          <p:cNvSpPr txBox="1"/>
          <p:nvPr/>
        </p:nvSpPr>
        <p:spPr>
          <a:xfrm>
            <a:off x="89756" y="24634"/>
            <a:ext cx="41222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ОСНОВИ НА </a:t>
            </a:r>
            <a:r>
              <a:rPr lang="en-US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CSS</a:t>
            </a:r>
            <a:endParaRPr lang="bg-BG" sz="1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74E9AE-8D65-4C85-A4AC-BBB9AA519202}"/>
              </a:ext>
            </a:extLst>
          </p:cNvPr>
          <p:cNvSpPr txBox="1"/>
          <p:nvPr/>
        </p:nvSpPr>
        <p:spPr>
          <a:xfrm>
            <a:off x="7854063" y="39982"/>
            <a:ext cx="12681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bg-BG" sz="1200" dirty="0">
                <a:solidFill>
                  <a:schemeClr val="bg1"/>
                </a:solidFill>
              </a:rPr>
              <a:t>Въведение в </a:t>
            </a:r>
            <a:r>
              <a:rPr lang="en-US" sz="1200" dirty="0">
                <a:solidFill>
                  <a:schemeClr val="bg1"/>
                </a:solidFill>
              </a:rPr>
              <a:t>CSS</a:t>
            </a:r>
          </a:p>
        </p:txBody>
      </p:sp>
      <p:sp>
        <p:nvSpPr>
          <p:cNvPr id="7" name="Rectangle: Rounded Corners 5">
            <a:extLst>
              <a:ext uri="{FF2B5EF4-FFF2-40B4-BE49-F238E27FC236}">
                <a16:creationId xmlns:a16="http://schemas.microsoft.com/office/drawing/2014/main" id="{682EAE92-D6DF-494B-9CC1-FF2B7145CC2C}"/>
              </a:ext>
            </a:extLst>
          </p:cNvPr>
          <p:cNvSpPr/>
          <p:nvPr/>
        </p:nvSpPr>
        <p:spPr>
          <a:xfrm>
            <a:off x="1907704" y="553244"/>
            <a:ext cx="4752528" cy="504056"/>
          </a:xfrm>
          <a:prstGeom prst="roundRect">
            <a:avLst/>
          </a:prstGeom>
          <a:solidFill>
            <a:srgbClr val="12799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dirty="0"/>
              <a:t>Как? Кои са градивните елементи на </a:t>
            </a:r>
            <a:r>
              <a:rPr lang="en-US" dirty="0"/>
              <a:t>CSS ?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D0E3CF4-E70D-4244-AE3A-BE0476CA17B8}"/>
              </a:ext>
            </a:extLst>
          </p:cNvPr>
          <p:cNvSpPr/>
          <p:nvPr/>
        </p:nvSpPr>
        <p:spPr>
          <a:xfrm>
            <a:off x="595440" y="1417340"/>
            <a:ext cx="1555418" cy="3166795"/>
          </a:xfrm>
          <a:prstGeom prst="rect">
            <a:avLst/>
          </a:prstGeom>
          <a:solidFill>
            <a:srgbClr val="127994">
              <a:alpha val="10196"/>
            </a:srgbClr>
          </a:solidFill>
          <a:ln>
            <a:solidFill>
              <a:srgbClr val="F8F8F8">
                <a:alpha val="16078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0F7792"/>
                </a:solidFill>
              </a:rPr>
              <a:t>Selectors</a:t>
            </a:r>
          </a:p>
          <a:p>
            <a:pPr algn="ctr"/>
            <a:endParaRPr lang="en-US" sz="1600" dirty="0">
              <a:solidFill>
                <a:srgbClr val="0F7792"/>
              </a:solidFill>
            </a:endParaRPr>
          </a:p>
          <a:p>
            <a:pPr algn="ctr"/>
            <a:r>
              <a:rPr lang="en-US" sz="1600" dirty="0">
                <a:solidFill>
                  <a:srgbClr val="0F7792"/>
                </a:solidFill>
              </a:rPr>
              <a:t>p </a:t>
            </a:r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{ … }</a:t>
            </a:r>
          </a:p>
          <a:p>
            <a:pPr algn="ctr"/>
            <a:endParaRPr lang="en-US" sz="1600" dirty="0">
              <a:solidFill>
                <a:srgbClr val="0F7792"/>
              </a:solidFill>
            </a:endParaRPr>
          </a:p>
          <a:p>
            <a:pPr algn="ctr"/>
            <a:r>
              <a:rPr lang="en-US" sz="1600" dirty="0">
                <a:solidFill>
                  <a:srgbClr val="0F7792"/>
                </a:solidFill>
              </a:rPr>
              <a:t>h1 </a:t>
            </a:r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{ … }</a:t>
            </a:r>
          </a:p>
          <a:p>
            <a:pPr algn="ctr"/>
            <a:endParaRPr lang="en-US" sz="1600" dirty="0">
              <a:solidFill>
                <a:schemeClr val="bg2">
                  <a:lumMod val="50000"/>
                </a:schemeClr>
              </a:solidFill>
            </a:endParaRPr>
          </a:p>
          <a:p>
            <a:pPr algn="ctr"/>
            <a:endParaRPr lang="en-US" sz="1600" dirty="0">
              <a:solidFill>
                <a:schemeClr val="bg2">
                  <a:lumMod val="50000"/>
                </a:schemeClr>
              </a:solidFill>
            </a:endParaRPr>
          </a:p>
          <a:p>
            <a:pPr algn="ctr"/>
            <a:endParaRPr lang="en-US" sz="1600" dirty="0">
              <a:solidFill>
                <a:schemeClr val="bg2">
                  <a:lumMod val="50000"/>
                </a:schemeClr>
              </a:solidFill>
            </a:endParaRPr>
          </a:p>
          <a:p>
            <a:pPr algn="ctr"/>
            <a:endParaRPr lang="en-US" sz="1600" dirty="0">
              <a:solidFill>
                <a:schemeClr val="bg2">
                  <a:lumMod val="50000"/>
                </a:schemeClr>
              </a:solidFill>
            </a:endParaRPr>
          </a:p>
          <a:p>
            <a:pPr algn="ctr"/>
            <a:endParaRPr lang="en-US" sz="1600" dirty="0">
              <a:solidFill>
                <a:schemeClr val="bg2">
                  <a:lumMod val="50000"/>
                </a:schemeClr>
              </a:solidFill>
            </a:endParaRPr>
          </a:p>
          <a:p>
            <a:pPr algn="ctr"/>
            <a:endParaRPr lang="en-US" sz="1600" dirty="0">
              <a:solidFill>
                <a:schemeClr val="bg2">
                  <a:lumMod val="50000"/>
                </a:schemeClr>
              </a:solidFill>
            </a:endParaRPr>
          </a:p>
          <a:p>
            <a:pPr algn="ctr"/>
            <a:endParaRPr lang="en-US" sz="1600" dirty="0">
              <a:solidFill>
                <a:srgbClr val="0F7792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D0E3CF4-E70D-4244-AE3A-BE0476CA17B8}"/>
              </a:ext>
            </a:extLst>
          </p:cNvPr>
          <p:cNvSpPr/>
          <p:nvPr/>
        </p:nvSpPr>
        <p:spPr>
          <a:xfrm>
            <a:off x="2987824" y="1417340"/>
            <a:ext cx="2376264" cy="3166795"/>
          </a:xfrm>
          <a:prstGeom prst="rect">
            <a:avLst/>
          </a:prstGeom>
          <a:solidFill>
            <a:srgbClr val="127994">
              <a:alpha val="10196"/>
            </a:srgbClr>
          </a:solidFill>
          <a:ln>
            <a:solidFill>
              <a:srgbClr val="F8F8F8">
                <a:alpha val="16078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0F7792"/>
                </a:solidFill>
              </a:rPr>
              <a:t>Properties</a:t>
            </a:r>
          </a:p>
          <a:p>
            <a:pPr algn="ctr"/>
            <a:endParaRPr lang="en-US" sz="1600" dirty="0">
              <a:solidFill>
                <a:srgbClr val="0F7792"/>
              </a:solidFill>
            </a:endParaRPr>
          </a:p>
          <a:p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p</a:t>
            </a:r>
            <a:r>
              <a:rPr lang="en-US" sz="1600" dirty="0">
                <a:solidFill>
                  <a:srgbClr val="0F7792"/>
                </a:solidFill>
              </a:rPr>
              <a:t> </a:t>
            </a:r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{</a:t>
            </a:r>
          </a:p>
          <a:p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    </a:t>
            </a:r>
            <a:r>
              <a:rPr lang="en-US" sz="1600" dirty="0">
                <a:solidFill>
                  <a:srgbClr val="0F7792"/>
                </a:solidFill>
              </a:rPr>
              <a:t>color</a:t>
            </a:r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: …;</a:t>
            </a:r>
          </a:p>
          <a:p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    </a:t>
            </a:r>
            <a:r>
              <a:rPr lang="en-US" sz="1600" dirty="0">
                <a:solidFill>
                  <a:srgbClr val="0F7792"/>
                </a:solidFill>
              </a:rPr>
              <a:t>font-size</a:t>
            </a:r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: …; </a:t>
            </a:r>
          </a:p>
          <a:p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}</a:t>
            </a:r>
          </a:p>
          <a:p>
            <a:pPr algn="ctr"/>
            <a:endParaRPr lang="en-US" sz="1600" dirty="0">
              <a:solidFill>
                <a:srgbClr val="0F7792"/>
              </a:solidFill>
            </a:endParaRPr>
          </a:p>
          <a:p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h1</a:t>
            </a:r>
            <a:r>
              <a:rPr lang="en-US" sz="1600" dirty="0">
                <a:solidFill>
                  <a:srgbClr val="0F7792"/>
                </a:solidFill>
              </a:rPr>
              <a:t> </a:t>
            </a:r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{ </a:t>
            </a:r>
          </a:p>
          <a:p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      </a:t>
            </a:r>
            <a:r>
              <a:rPr lang="en-US" sz="1600" dirty="0">
                <a:solidFill>
                  <a:srgbClr val="0F7792"/>
                </a:solidFill>
              </a:rPr>
              <a:t>font-family</a:t>
            </a:r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: …;</a:t>
            </a:r>
          </a:p>
          <a:p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      </a:t>
            </a:r>
            <a:r>
              <a:rPr lang="en-US" sz="1600" dirty="0">
                <a:solidFill>
                  <a:srgbClr val="0F7792"/>
                </a:solidFill>
              </a:rPr>
              <a:t>font-size</a:t>
            </a:r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: …;</a:t>
            </a:r>
          </a:p>
          <a:p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}</a:t>
            </a:r>
          </a:p>
          <a:p>
            <a:pPr algn="ctr"/>
            <a:endParaRPr lang="en-US" sz="1600" dirty="0">
              <a:solidFill>
                <a:srgbClr val="0F7792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D0E3CF4-E70D-4244-AE3A-BE0476CA17B8}"/>
              </a:ext>
            </a:extLst>
          </p:cNvPr>
          <p:cNvSpPr/>
          <p:nvPr/>
        </p:nvSpPr>
        <p:spPr>
          <a:xfrm>
            <a:off x="6022838" y="1417340"/>
            <a:ext cx="2376264" cy="3166795"/>
          </a:xfrm>
          <a:prstGeom prst="rect">
            <a:avLst/>
          </a:prstGeom>
          <a:solidFill>
            <a:srgbClr val="127994">
              <a:alpha val="10196"/>
            </a:srgbClr>
          </a:solidFill>
          <a:ln>
            <a:solidFill>
              <a:srgbClr val="F8F8F8">
                <a:alpha val="16078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0F7792"/>
                </a:solidFill>
              </a:rPr>
              <a:t>Values</a:t>
            </a:r>
          </a:p>
          <a:p>
            <a:pPr algn="ctr"/>
            <a:endParaRPr lang="en-US" sz="1600" dirty="0">
              <a:solidFill>
                <a:srgbClr val="0F7792"/>
              </a:solidFill>
            </a:endParaRPr>
          </a:p>
          <a:p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p</a:t>
            </a:r>
            <a:r>
              <a:rPr lang="en-US" sz="1600" dirty="0">
                <a:solidFill>
                  <a:srgbClr val="0F7792"/>
                </a:solidFill>
              </a:rPr>
              <a:t> </a:t>
            </a:r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{</a:t>
            </a:r>
          </a:p>
          <a:p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    color: </a:t>
            </a:r>
            <a:r>
              <a:rPr lang="en-US" sz="1600" dirty="0">
                <a:solidFill>
                  <a:srgbClr val="0F7792"/>
                </a:solidFill>
              </a:rPr>
              <a:t>red</a:t>
            </a:r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;</a:t>
            </a:r>
          </a:p>
          <a:p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    font-size: </a:t>
            </a:r>
            <a:r>
              <a:rPr lang="en-US" sz="1600" dirty="0">
                <a:solidFill>
                  <a:srgbClr val="0F7792"/>
                </a:solidFill>
              </a:rPr>
              <a:t>16px</a:t>
            </a:r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; </a:t>
            </a:r>
          </a:p>
          <a:p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}</a:t>
            </a:r>
          </a:p>
          <a:p>
            <a:pPr algn="ctr"/>
            <a:endParaRPr lang="en-US" sz="1600" dirty="0">
              <a:solidFill>
                <a:srgbClr val="0F7792"/>
              </a:solidFill>
            </a:endParaRPr>
          </a:p>
          <a:p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h1</a:t>
            </a:r>
            <a:r>
              <a:rPr lang="en-US" sz="1600" dirty="0">
                <a:solidFill>
                  <a:srgbClr val="0F7792"/>
                </a:solidFill>
              </a:rPr>
              <a:t> </a:t>
            </a:r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{ </a:t>
            </a:r>
          </a:p>
          <a:p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      font-family: </a:t>
            </a:r>
            <a:r>
              <a:rPr lang="en-US" sz="1600" dirty="0">
                <a:solidFill>
                  <a:srgbClr val="0F7792"/>
                </a:solidFill>
              </a:rPr>
              <a:t>Arial</a:t>
            </a:r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;</a:t>
            </a:r>
          </a:p>
          <a:p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      font-size: </a:t>
            </a:r>
            <a:r>
              <a:rPr lang="en-US" sz="1600" dirty="0">
                <a:solidFill>
                  <a:srgbClr val="0F7792"/>
                </a:solidFill>
              </a:rPr>
              <a:t>24px</a:t>
            </a:r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;</a:t>
            </a:r>
          </a:p>
          <a:p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}</a:t>
            </a:r>
          </a:p>
          <a:p>
            <a:pPr algn="ctr"/>
            <a:endParaRPr lang="en-US" sz="1600" dirty="0">
              <a:solidFill>
                <a:srgbClr val="0F779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79673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C1C163D1-85A2-4643-BA3C-22035ECBF6E9}"/>
              </a:ext>
            </a:extLst>
          </p:cNvPr>
          <p:cNvSpPr/>
          <p:nvPr/>
        </p:nvSpPr>
        <p:spPr>
          <a:xfrm>
            <a:off x="7210970" y="0"/>
            <a:ext cx="1933031" cy="356965"/>
          </a:xfrm>
          <a:prstGeom prst="rect">
            <a:avLst/>
          </a:prstGeom>
          <a:solidFill>
            <a:srgbClr val="0F779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2131ED0-4950-475C-B7DC-450FBBF3C54A}"/>
              </a:ext>
            </a:extLst>
          </p:cNvPr>
          <p:cNvSpPr/>
          <p:nvPr/>
        </p:nvSpPr>
        <p:spPr>
          <a:xfrm>
            <a:off x="0" y="0"/>
            <a:ext cx="4283968" cy="356965"/>
          </a:xfrm>
          <a:prstGeom prst="rect">
            <a:avLst/>
          </a:prstGeom>
          <a:solidFill>
            <a:srgbClr val="0F77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2A6D78-D3DF-4739-BCDE-EE78ED59B04D}"/>
              </a:ext>
            </a:extLst>
          </p:cNvPr>
          <p:cNvSpPr txBox="1"/>
          <p:nvPr/>
        </p:nvSpPr>
        <p:spPr>
          <a:xfrm>
            <a:off x="89756" y="24634"/>
            <a:ext cx="41222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ОСНОВИ НА </a:t>
            </a:r>
            <a:r>
              <a:rPr lang="en-US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CSS</a:t>
            </a:r>
            <a:endParaRPr lang="bg-BG" sz="1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74E9AE-8D65-4C85-A4AC-BBB9AA519202}"/>
              </a:ext>
            </a:extLst>
          </p:cNvPr>
          <p:cNvSpPr txBox="1"/>
          <p:nvPr/>
        </p:nvSpPr>
        <p:spPr>
          <a:xfrm>
            <a:off x="7854063" y="39982"/>
            <a:ext cx="12681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bg-BG" sz="1200" dirty="0">
                <a:solidFill>
                  <a:schemeClr val="bg1"/>
                </a:solidFill>
              </a:rPr>
              <a:t>Въведение в </a:t>
            </a:r>
            <a:r>
              <a:rPr lang="en-US" sz="1200" dirty="0">
                <a:solidFill>
                  <a:schemeClr val="bg1"/>
                </a:solidFill>
              </a:rPr>
              <a:t>CSS</a:t>
            </a:r>
          </a:p>
        </p:txBody>
      </p:sp>
      <p:sp>
        <p:nvSpPr>
          <p:cNvPr id="19" name="Rectangle: Rounded Corners 5">
            <a:extLst>
              <a:ext uri="{FF2B5EF4-FFF2-40B4-BE49-F238E27FC236}">
                <a16:creationId xmlns:a16="http://schemas.microsoft.com/office/drawing/2014/main" id="{682EAE92-D6DF-494B-9CC1-FF2B7145CC2C}"/>
              </a:ext>
            </a:extLst>
          </p:cNvPr>
          <p:cNvSpPr/>
          <p:nvPr/>
        </p:nvSpPr>
        <p:spPr>
          <a:xfrm>
            <a:off x="323528" y="1218456"/>
            <a:ext cx="1080120" cy="504056"/>
          </a:xfrm>
          <a:prstGeom prst="roundRect">
            <a:avLst/>
          </a:prstGeom>
          <a:solidFill>
            <a:srgbClr val="12799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/>
              <a:t>h1</a:t>
            </a:r>
          </a:p>
        </p:txBody>
      </p:sp>
      <p:sp>
        <p:nvSpPr>
          <p:cNvPr id="20" name="Rectangle: Rounded Corners 5">
            <a:extLst>
              <a:ext uri="{FF2B5EF4-FFF2-40B4-BE49-F238E27FC236}">
                <a16:creationId xmlns:a16="http://schemas.microsoft.com/office/drawing/2014/main" id="{682EAE92-D6DF-494B-9CC1-FF2B7145CC2C}"/>
              </a:ext>
            </a:extLst>
          </p:cNvPr>
          <p:cNvSpPr/>
          <p:nvPr/>
        </p:nvSpPr>
        <p:spPr>
          <a:xfrm>
            <a:off x="1907704" y="1201316"/>
            <a:ext cx="6768752" cy="504056"/>
          </a:xfrm>
          <a:prstGeom prst="roundRect">
            <a:avLst/>
          </a:prstGeom>
          <a:solidFill>
            <a:srgbClr val="12799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/>
              <a:t>{    color: red;     font-size: 12px   }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89259" y="603044"/>
            <a:ext cx="9486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27994"/>
                </a:solidFill>
              </a:rPr>
              <a:t>Selector</a:t>
            </a:r>
            <a:endParaRPr lang="bg-BG" dirty="0">
              <a:solidFill>
                <a:srgbClr val="127994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653250" y="594474"/>
            <a:ext cx="1261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27994"/>
                </a:solidFill>
              </a:rPr>
              <a:t>Declaration</a:t>
            </a:r>
            <a:endParaRPr lang="bg-BG" dirty="0">
              <a:solidFill>
                <a:srgbClr val="127994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618004" y="594474"/>
            <a:ext cx="1261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27994"/>
                </a:solidFill>
              </a:rPr>
              <a:t>Declaration</a:t>
            </a:r>
            <a:endParaRPr lang="bg-BG" dirty="0">
              <a:solidFill>
                <a:srgbClr val="127994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471341" y="2180391"/>
            <a:ext cx="1625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27994"/>
                </a:solidFill>
              </a:rPr>
              <a:t>Property  Value</a:t>
            </a:r>
            <a:endParaRPr lang="bg-BG" dirty="0">
              <a:solidFill>
                <a:srgbClr val="127994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436096" y="2180391"/>
            <a:ext cx="1625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27994"/>
                </a:solidFill>
              </a:rPr>
              <a:t>Property  Value</a:t>
            </a:r>
            <a:endParaRPr lang="bg-BG" dirty="0">
              <a:solidFill>
                <a:srgbClr val="127994"/>
              </a:solidFill>
            </a:endParaRPr>
          </a:p>
        </p:txBody>
      </p:sp>
      <p:cxnSp>
        <p:nvCxnSpPr>
          <p:cNvPr id="29" name="Straight Arrow Connector 28"/>
          <p:cNvCxnSpPr/>
          <p:nvPr/>
        </p:nvCxnSpPr>
        <p:spPr>
          <a:xfrm flipV="1">
            <a:off x="3995936" y="1722512"/>
            <a:ext cx="0" cy="457879"/>
          </a:xfrm>
          <a:prstGeom prst="straightConnector1">
            <a:avLst/>
          </a:prstGeom>
          <a:ln>
            <a:solidFill>
              <a:srgbClr val="9365B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4644008" y="1705372"/>
            <a:ext cx="0" cy="457879"/>
          </a:xfrm>
          <a:prstGeom prst="straightConnector1">
            <a:avLst/>
          </a:prstGeom>
          <a:ln>
            <a:solidFill>
              <a:srgbClr val="9365B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V="1">
            <a:off x="5940152" y="1705372"/>
            <a:ext cx="0" cy="457879"/>
          </a:xfrm>
          <a:prstGeom prst="straightConnector1">
            <a:avLst/>
          </a:prstGeom>
          <a:ln>
            <a:solidFill>
              <a:srgbClr val="9365B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V="1">
            <a:off x="6588224" y="1705372"/>
            <a:ext cx="0" cy="457879"/>
          </a:xfrm>
          <a:prstGeom prst="straightConnector1">
            <a:avLst/>
          </a:prstGeom>
          <a:ln>
            <a:solidFill>
              <a:srgbClr val="9365B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323528" y="2923969"/>
            <a:ext cx="968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dirty="0">
                <a:solidFill>
                  <a:srgbClr val="127994"/>
                </a:solidFill>
              </a:rPr>
              <a:t>Пример</a:t>
            </a:r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568" y="3381848"/>
            <a:ext cx="7696200" cy="135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3983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C1C163D1-85A2-4643-BA3C-22035ECBF6E9}"/>
              </a:ext>
            </a:extLst>
          </p:cNvPr>
          <p:cNvSpPr/>
          <p:nvPr/>
        </p:nvSpPr>
        <p:spPr>
          <a:xfrm>
            <a:off x="7210970" y="0"/>
            <a:ext cx="1933031" cy="356965"/>
          </a:xfrm>
          <a:prstGeom prst="rect">
            <a:avLst/>
          </a:prstGeom>
          <a:solidFill>
            <a:srgbClr val="0F779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2131ED0-4950-475C-B7DC-450FBBF3C54A}"/>
              </a:ext>
            </a:extLst>
          </p:cNvPr>
          <p:cNvSpPr/>
          <p:nvPr/>
        </p:nvSpPr>
        <p:spPr>
          <a:xfrm>
            <a:off x="0" y="0"/>
            <a:ext cx="4283968" cy="356965"/>
          </a:xfrm>
          <a:prstGeom prst="rect">
            <a:avLst/>
          </a:prstGeom>
          <a:solidFill>
            <a:srgbClr val="0F77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2A6D78-D3DF-4739-BCDE-EE78ED59B04D}"/>
              </a:ext>
            </a:extLst>
          </p:cNvPr>
          <p:cNvSpPr txBox="1"/>
          <p:nvPr/>
        </p:nvSpPr>
        <p:spPr>
          <a:xfrm>
            <a:off x="89756" y="24634"/>
            <a:ext cx="41222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ОСНОВИ НА </a:t>
            </a:r>
            <a:r>
              <a:rPr lang="en-US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CSS</a:t>
            </a:r>
            <a:endParaRPr lang="bg-BG" sz="1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74E9AE-8D65-4C85-A4AC-BBB9AA519202}"/>
              </a:ext>
            </a:extLst>
          </p:cNvPr>
          <p:cNvSpPr txBox="1"/>
          <p:nvPr/>
        </p:nvSpPr>
        <p:spPr>
          <a:xfrm>
            <a:off x="7746598" y="39982"/>
            <a:ext cx="13756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bg-BG" sz="1200" dirty="0">
                <a:solidFill>
                  <a:schemeClr val="bg1"/>
                </a:solidFill>
              </a:rPr>
              <a:t>Свързване с </a:t>
            </a:r>
            <a:r>
              <a:rPr lang="en-US" sz="1200" dirty="0">
                <a:solidFill>
                  <a:schemeClr val="bg1"/>
                </a:solidFill>
              </a:rPr>
              <a:t>HTML</a:t>
            </a:r>
          </a:p>
        </p:txBody>
      </p:sp>
      <p:sp>
        <p:nvSpPr>
          <p:cNvPr id="7" name="Rectangle: Rounded Corners 5">
            <a:extLst>
              <a:ext uri="{FF2B5EF4-FFF2-40B4-BE49-F238E27FC236}">
                <a16:creationId xmlns:a16="http://schemas.microsoft.com/office/drawing/2014/main" id="{682EAE92-D6DF-494B-9CC1-FF2B7145CC2C}"/>
              </a:ext>
            </a:extLst>
          </p:cNvPr>
          <p:cNvSpPr/>
          <p:nvPr/>
        </p:nvSpPr>
        <p:spPr>
          <a:xfrm>
            <a:off x="2267744" y="553244"/>
            <a:ext cx="4752528" cy="504056"/>
          </a:xfrm>
          <a:prstGeom prst="roundRect">
            <a:avLst/>
          </a:prstGeom>
          <a:solidFill>
            <a:srgbClr val="12799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dirty="0"/>
              <a:t>Как</a:t>
            </a:r>
            <a:r>
              <a:rPr lang="en-US" dirty="0"/>
              <a:t> </a:t>
            </a:r>
            <a:r>
              <a:rPr lang="bg-BG" dirty="0"/>
              <a:t>да добавим стиловете си?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D0E3CF4-E70D-4244-AE3A-BE0476CA17B8}"/>
              </a:ext>
            </a:extLst>
          </p:cNvPr>
          <p:cNvSpPr/>
          <p:nvPr/>
        </p:nvSpPr>
        <p:spPr>
          <a:xfrm>
            <a:off x="603500" y="1274166"/>
            <a:ext cx="8081016" cy="3599558"/>
          </a:xfrm>
          <a:prstGeom prst="rect">
            <a:avLst/>
          </a:prstGeom>
          <a:solidFill>
            <a:srgbClr val="127994">
              <a:alpha val="10196"/>
            </a:srgbClr>
          </a:solidFill>
          <a:ln>
            <a:solidFill>
              <a:srgbClr val="F8F8F8">
                <a:alpha val="16078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bg-BG" sz="1600" dirty="0">
                <a:solidFill>
                  <a:srgbClr val="0F7792"/>
                </a:solidFill>
              </a:rPr>
              <a:t>Чрез външен</a:t>
            </a:r>
            <a:r>
              <a:rPr lang="en-US" sz="1600" dirty="0">
                <a:solidFill>
                  <a:srgbClr val="0F7792"/>
                </a:solidFill>
              </a:rPr>
              <a:t> </a:t>
            </a:r>
            <a:r>
              <a:rPr lang="bg-BG" sz="1600" dirty="0">
                <a:solidFill>
                  <a:srgbClr val="0F7792"/>
                </a:solidFill>
              </a:rPr>
              <a:t>файл – </a:t>
            </a:r>
            <a:r>
              <a:rPr lang="en-US" sz="1600" dirty="0">
                <a:solidFill>
                  <a:srgbClr val="0F7792"/>
                </a:solidFill>
              </a:rPr>
              <a:t>External style sheet</a:t>
            </a:r>
          </a:p>
          <a:p>
            <a:endParaRPr lang="en-US" sz="1600" dirty="0">
              <a:solidFill>
                <a:srgbClr val="0F7792"/>
              </a:solidFill>
            </a:endParaRPr>
          </a:p>
          <a:p>
            <a:r>
              <a:rPr lang="en-US" sz="1600" b="1" dirty="0">
                <a:solidFill>
                  <a:srgbClr val="0F7792"/>
                </a:solidFill>
              </a:rPr>
              <a:t>index.html</a:t>
            </a:r>
          </a:p>
          <a:p>
            <a:r>
              <a:rPr lang="bg-BG" sz="1600" dirty="0">
                <a:solidFill>
                  <a:srgbClr val="0F7792"/>
                </a:solidFill>
              </a:rPr>
              <a:t>&lt;</a:t>
            </a:r>
            <a:r>
              <a:rPr lang="en-US" sz="1600" dirty="0">
                <a:solidFill>
                  <a:srgbClr val="0F7792"/>
                </a:solidFill>
              </a:rPr>
              <a:t>head</a:t>
            </a:r>
            <a:r>
              <a:rPr lang="bg-BG" sz="1600" dirty="0">
                <a:solidFill>
                  <a:srgbClr val="0F7792"/>
                </a:solidFill>
              </a:rPr>
              <a:t>&gt;</a:t>
            </a:r>
            <a:endParaRPr lang="en-US" sz="1600" dirty="0">
              <a:solidFill>
                <a:srgbClr val="0F7792"/>
              </a:solidFill>
            </a:endParaRPr>
          </a:p>
          <a:p>
            <a:r>
              <a:rPr lang="en-US" sz="1600" dirty="0">
                <a:solidFill>
                  <a:srgbClr val="0F7792"/>
                </a:solidFill>
              </a:rPr>
              <a:t>              &lt;link </a:t>
            </a:r>
            <a:r>
              <a:rPr lang="en-US" sz="1600" dirty="0" err="1">
                <a:solidFill>
                  <a:srgbClr val="0F7792"/>
                </a:solidFill>
              </a:rPr>
              <a:t>rel</a:t>
            </a:r>
            <a:r>
              <a:rPr lang="en-US" sz="1600" dirty="0">
                <a:solidFill>
                  <a:srgbClr val="0F7792"/>
                </a:solidFill>
              </a:rPr>
              <a:t>=“</a:t>
            </a:r>
            <a:r>
              <a:rPr lang="en-US" sz="1600" dirty="0" err="1">
                <a:solidFill>
                  <a:srgbClr val="9365B8"/>
                </a:solidFill>
              </a:rPr>
              <a:t>stylesheet</a:t>
            </a:r>
            <a:r>
              <a:rPr lang="en-US" sz="1600" dirty="0">
                <a:solidFill>
                  <a:srgbClr val="0F7792"/>
                </a:solidFill>
              </a:rPr>
              <a:t>” </a:t>
            </a:r>
            <a:r>
              <a:rPr lang="en-US" sz="1600" dirty="0" err="1">
                <a:solidFill>
                  <a:srgbClr val="0F7792"/>
                </a:solidFill>
              </a:rPr>
              <a:t>href</a:t>
            </a:r>
            <a:r>
              <a:rPr lang="en-US" sz="1600" dirty="0">
                <a:solidFill>
                  <a:srgbClr val="0F7792"/>
                </a:solidFill>
              </a:rPr>
              <a:t>=“</a:t>
            </a:r>
            <a:r>
              <a:rPr lang="en-US" sz="1600" dirty="0">
                <a:solidFill>
                  <a:srgbClr val="9365B8"/>
                </a:solidFill>
              </a:rPr>
              <a:t>mystyles.css</a:t>
            </a:r>
            <a:r>
              <a:rPr lang="en-US" sz="1600" dirty="0">
                <a:solidFill>
                  <a:srgbClr val="0F7792"/>
                </a:solidFill>
              </a:rPr>
              <a:t>”&gt;</a:t>
            </a:r>
          </a:p>
          <a:p>
            <a:r>
              <a:rPr lang="en-US" sz="1600" dirty="0">
                <a:solidFill>
                  <a:srgbClr val="0F7792"/>
                </a:solidFill>
              </a:rPr>
              <a:t>&lt;/head&gt;</a:t>
            </a:r>
          </a:p>
          <a:p>
            <a:endParaRPr lang="en-US" sz="1600" dirty="0">
              <a:solidFill>
                <a:srgbClr val="0F7792"/>
              </a:solidFill>
            </a:endParaRPr>
          </a:p>
          <a:p>
            <a:r>
              <a:rPr lang="en-US" sz="1600" b="1" dirty="0">
                <a:solidFill>
                  <a:srgbClr val="0F7792"/>
                </a:solidFill>
              </a:rPr>
              <a:t>mystyles.css</a:t>
            </a:r>
          </a:p>
          <a:p>
            <a:r>
              <a:rPr lang="en-US" sz="1600" dirty="0">
                <a:solidFill>
                  <a:srgbClr val="0F7792"/>
                </a:solidFill>
              </a:rPr>
              <a:t>body {</a:t>
            </a:r>
          </a:p>
          <a:p>
            <a:r>
              <a:rPr lang="en-US" sz="1600" dirty="0">
                <a:solidFill>
                  <a:srgbClr val="0F7792"/>
                </a:solidFill>
              </a:rPr>
              <a:t>           background-color: </a:t>
            </a:r>
            <a:r>
              <a:rPr lang="en-US" sz="1600" dirty="0" err="1">
                <a:solidFill>
                  <a:srgbClr val="0F7792"/>
                </a:solidFill>
              </a:rPr>
              <a:t>lightblue</a:t>
            </a:r>
            <a:r>
              <a:rPr lang="en-US" sz="1600" dirty="0">
                <a:solidFill>
                  <a:srgbClr val="0F7792"/>
                </a:solidFill>
              </a:rPr>
              <a:t>;</a:t>
            </a:r>
          </a:p>
          <a:p>
            <a:r>
              <a:rPr lang="en-US" sz="1600" dirty="0">
                <a:solidFill>
                  <a:srgbClr val="0F7792"/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3817820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C1C163D1-85A2-4643-BA3C-22035ECBF6E9}"/>
              </a:ext>
            </a:extLst>
          </p:cNvPr>
          <p:cNvSpPr/>
          <p:nvPr/>
        </p:nvSpPr>
        <p:spPr>
          <a:xfrm>
            <a:off x="7210970" y="0"/>
            <a:ext cx="1933031" cy="356965"/>
          </a:xfrm>
          <a:prstGeom prst="rect">
            <a:avLst/>
          </a:prstGeom>
          <a:solidFill>
            <a:srgbClr val="0F779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2131ED0-4950-475C-B7DC-450FBBF3C54A}"/>
              </a:ext>
            </a:extLst>
          </p:cNvPr>
          <p:cNvSpPr/>
          <p:nvPr/>
        </p:nvSpPr>
        <p:spPr>
          <a:xfrm>
            <a:off x="0" y="0"/>
            <a:ext cx="4283968" cy="356965"/>
          </a:xfrm>
          <a:prstGeom prst="rect">
            <a:avLst/>
          </a:prstGeom>
          <a:solidFill>
            <a:srgbClr val="0F77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2A6D78-D3DF-4739-BCDE-EE78ED59B04D}"/>
              </a:ext>
            </a:extLst>
          </p:cNvPr>
          <p:cNvSpPr txBox="1"/>
          <p:nvPr/>
        </p:nvSpPr>
        <p:spPr>
          <a:xfrm>
            <a:off x="89756" y="24634"/>
            <a:ext cx="41222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ОСНОВИ НА </a:t>
            </a:r>
            <a:r>
              <a:rPr lang="en-US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CSS</a:t>
            </a:r>
            <a:endParaRPr lang="bg-BG" sz="1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74E9AE-8D65-4C85-A4AC-BBB9AA519202}"/>
              </a:ext>
            </a:extLst>
          </p:cNvPr>
          <p:cNvSpPr txBox="1"/>
          <p:nvPr/>
        </p:nvSpPr>
        <p:spPr>
          <a:xfrm>
            <a:off x="7746598" y="39982"/>
            <a:ext cx="13756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bg-BG" sz="1200" dirty="0">
                <a:solidFill>
                  <a:schemeClr val="bg1"/>
                </a:solidFill>
              </a:rPr>
              <a:t>Свързване с </a:t>
            </a:r>
            <a:r>
              <a:rPr lang="en-US" sz="1200" dirty="0">
                <a:solidFill>
                  <a:schemeClr val="bg1"/>
                </a:solidFill>
              </a:rPr>
              <a:t>HTML</a:t>
            </a:r>
          </a:p>
        </p:txBody>
      </p:sp>
      <p:sp>
        <p:nvSpPr>
          <p:cNvPr id="7" name="Rectangle: Rounded Corners 5">
            <a:extLst>
              <a:ext uri="{FF2B5EF4-FFF2-40B4-BE49-F238E27FC236}">
                <a16:creationId xmlns:a16="http://schemas.microsoft.com/office/drawing/2014/main" id="{682EAE92-D6DF-494B-9CC1-FF2B7145CC2C}"/>
              </a:ext>
            </a:extLst>
          </p:cNvPr>
          <p:cNvSpPr/>
          <p:nvPr/>
        </p:nvSpPr>
        <p:spPr>
          <a:xfrm>
            <a:off x="2267744" y="553244"/>
            <a:ext cx="4752528" cy="504056"/>
          </a:xfrm>
          <a:prstGeom prst="roundRect">
            <a:avLst/>
          </a:prstGeom>
          <a:solidFill>
            <a:srgbClr val="12799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dirty="0"/>
              <a:t>Как</a:t>
            </a:r>
            <a:r>
              <a:rPr lang="en-US" dirty="0"/>
              <a:t> </a:t>
            </a:r>
            <a:r>
              <a:rPr lang="bg-BG" dirty="0"/>
              <a:t>да добавим стиловете си?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D0E3CF4-E70D-4244-AE3A-BE0476CA17B8}"/>
              </a:ext>
            </a:extLst>
          </p:cNvPr>
          <p:cNvSpPr/>
          <p:nvPr/>
        </p:nvSpPr>
        <p:spPr>
          <a:xfrm>
            <a:off x="603500" y="1274166"/>
            <a:ext cx="8081016" cy="3599558"/>
          </a:xfrm>
          <a:prstGeom prst="rect">
            <a:avLst/>
          </a:prstGeom>
          <a:solidFill>
            <a:srgbClr val="127994">
              <a:alpha val="10196"/>
            </a:srgbClr>
          </a:solidFill>
          <a:ln>
            <a:solidFill>
              <a:srgbClr val="F8F8F8">
                <a:alpha val="16078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bg-BG" sz="1600" dirty="0">
                <a:solidFill>
                  <a:srgbClr val="0F7792"/>
                </a:solidFill>
              </a:rPr>
              <a:t>Чрез вътрешни стилове &lt;</a:t>
            </a:r>
            <a:r>
              <a:rPr lang="en-US" sz="1600" dirty="0">
                <a:solidFill>
                  <a:srgbClr val="0F7792"/>
                </a:solidFill>
              </a:rPr>
              <a:t>style</a:t>
            </a:r>
            <a:r>
              <a:rPr lang="bg-BG" sz="1600" dirty="0">
                <a:solidFill>
                  <a:srgbClr val="0F7792"/>
                </a:solidFill>
              </a:rPr>
              <a:t>&gt; – </a:t>
            </a:r>
            <a:r>
              <a:rPr lang="en-US" sz="1600" dirty="0">
                <a:solidFill>
                  <a:srgbClr val="0F7792"/>
                </a:solidFill>
              </a:rPr>
              <a:t>Internal style sheet</a:t>
            </a:r>
          </a:p>
          <a:p>
            <a:endParaRPr lang="en-US" sz="1600" dirty="0">
              <a:solidFill>
                <a:srgbClr val="0F7792"/>
              </a:solidFill>
            </a:endParaRPr>
          </a:p>
          <a:p>
            <a:r>
              <a:rPr lang="en-US" sz="1600" b="1" dirty="0">
                <a:solidFill>
                  <a:srgbClr val="0F7792"/>
                </a:solidFill>
              </a:rPr>
              <a:t>index.html</a:t>
            </a:r>
          </a:p>
          <a:p>
            <a:r>
              <a:rPr lang="bg-BG" sz="1600" dirty="0">
                <a:solidFill>
                  <a:srgbClr val="0F7792"/>
                </a:solidFill>
              </a:rPr>
              <a:t>&lt;</a:t>
            </a:r>
            <a:r>
              <a:rPr lang="en-US" sz="1600" dirty="0">
                <a:solidFill>
                  <a:srgbClr val="0F7792"/>
                </a:solidFill>
              </a:rPr>
              <a:t>head</a:t>
            </a:r>
            <a:r>
              <a:rPr lang="bg-BG" sz="1600" dirty="0">
                <a:solidFill>
                  <a:srgbClr val="0F7792"/>
                </a:solidFill>
              </a:rPr>
              <a:t>&gt;</a:t>
            </a:r>
            <a:endParaRPr lang="en-US" sz="1600" dirty="0">
              <a:solidFill>
                <a:srgbClr val="0F7792"/>
              </a:solidFill>
            </a:endParaRPr>
          </a:p>
          <a:p>
            <a:endParaRPr lang="en-US" sz="1600" dirty="0">
              <a:solidFill>
                <a:srgbClr val="0F7792"/>
              </a:solidFill>
            </a:endParaRPr>
          </a:p>
          <a:p>
            <a:pPr lvl="1"/>
            <a:r>
              <a:rPr lang="en-US" sz="1600" dirty="0">
                <a:solidFill>
                  <a:srgbClr val="0F7792"/>
                </a:solidFill>
              </a:rPr>
              <a:t>&lt;</a:t>
            </a:r>
            <a:r>
              <a:rPr lang="en-US" sz="1600" dirty="0">
                <a:solidFill>
                  <a:srgbClr val="9365B8"/>
                </a:solidFill>
              </a:rPr>
              <a:t>style</a:t>
            </a:r>
            <a:r>
              <a:rPr lang="en-US" sz="1600" dirty="0">
                <a:solidFill>
                  <a:srgbClr val="0F7792"/>
                </a:solidFill>
              </a:rPr>
              <a:t>&gt;</a:t>
            </a:r>
          </a:p>
          <a:p>
            <a:pPr lvl="1"/>
            <a:endParaRPr lang="en-US" sz="1600" dirty="0">
              <a:solidFill>
                <a:srgbClr val="0F7792"/>
              </a:solidFill>
            </a:endParaRPr>
          </a:p>
          <a:p>
            <a:pPr lvl="1"/>
            <a:r>
              <a:rPr lang="en-US" sz="1600" dirty="0">
                <a:solidFill>
                  <a:srgbClr val="0F7792"/>
                </a:solidFill>
              </a:rPr>
              <a:t>body {</a:t>
            </a:r>
          </a:p>
          <a:p>
            <a:pPr lvl="1"/>
            <a:r>
              <a:rPr lang="en-US" sz="1600" dirty="0">
                <a:solidFill>
                  <a:srgbClr val="0F7792"/>
                </a:solidFill>
              </a:rPr>
              <a:t>           background-color: </a:t>
            </a:r>
            <a:r>
              <a:rPr lang="en-US" sz="1600" dirty="0" err="1">
                <a:solidFill>
                  <a:srgbClr val="0F7792"/>
                </a:solidFill>
              </a:rPr>
              <a:t>lightblue</a:t>
            </a:r>
            <a:r>
              <a:rPr lang="en-US" sz="1600" dirty="0">
                <a:solidFill>
                  <a:srgbClr val="0F7792"/>
                </a:solidFill>
              </a:rPr>
              <a:t>;</a:t>
            </a:r>
          </a:p>
          <a:p>
            <a:pPr lvl="1"/>
            <a:r>
              <a:rPr lang="en-US" sz="1600" dirty="0">
                <a:solidFill>
                  <a:srgbClr val="0F7792"/>
                </a:solidFill>
              </a:rPr>
              <a:t>}</a:t>
            </a:r>
          </a:p>
          <a:p>
            <a:pPr lvl="1"/>
            <a:r>
              <a:rPr lang="en-US" sz="1600" dirty="0">
                <a:solidFill>
                  <a:srgbClr val="0F7792"/>
                </a:solidFill>
              </a:rPr>
              <a:t>&lt;/</a:t>
            </a:r>
            <a:r>
              <a:rPr lang="en-US" sz="1600" dirty="0">
                <a:solidFill>
                  <a:srgbClr val="9365B8"/>
                </a:solidFill>
              </a:rPr>
              <a:t>style</a:t>
            </a:r>
            <a:r>
              <a:rPr lang="en-US" sz="1600" dirty="0">
                <a:solidFill>
                  <a:srgbClr val="0F7792"/>
                </a:solidFill>
              </a:rPr>
              <a:t>&gt;</a:t>
            </a:r>
          </a:p>
          <a:p>
            <a:endParaRPr lang="en-US" sz="1600" dirty="0">
              <a:solidFill>
                <a:srgbClr val="0F7792"/>
              </a:solidFill>
            </a:endParaRPr>
          </a:p>
          <a:p>
            <a:r>
              <a:rPr lang="en-US" sz="1600" dirty="0">
                <a:solidFill>
                  <a:srgbClr val="0F7792"/>
                </a:solidFill>
              </a:rPr>
              <a:t>&lt;/head&gt;</a:t>
            </a:r>
          </a:p>
        </p:txBody>
      </p:sp>
    </p:spTree>
    <p:extLst>
      <p:ext uri="{BB962C8B-B14F-4D97-AF65-F5344CB8AC3E}">
        <p14:creationId xmlns:p14="http://schemas.microsoft.com/office/powerpoint/2010/main" val="24446652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C1C163D1-85A2-4643-BA3C-22035ECBF6E9}"/>
              </a:ext>
            </a:extLst>
          </p:cNvPr>
          <p:cNvSpPr/>
          <p:nvPr/>
        </p:nvSpPr>
        <p:spPr>
          <a:xfrm>
            <a:off x="7210970" y="0"/>
            <a:ext cx="1933031" cy="356965"/>
          </a:xfrm>
          <a:prstGeom prst="rect">
            <a:avLst/>
          </a:prstGeom>
          <a:solidFill>
            <a:srgbClr val="0F779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2131ED0-4950-475C-B7DC-450FBBF3C54A}"/>
              </a:ext>
            </a:extLst>
          </p:cNvPr>
          <p:cNvSpPr/>
          <p:nvPr/>
        </p:nvSpPr>
        <p:spPr>
          <a:xfrm>
            <a:off x="0" y="0"/>
            <a:ext cx="4283968" cy="356965"/>
          </a:xfrm>
          <a:prstGeom prst="rect">
            <a:avLst/>
          </a:prstGeom>
          <a:solidFill>
            <a:srgbClr val="0F77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2A6D78-D3DF-4739-BCDE-EE78ED59B04D}"/>
              </a:ext>
            </a:extLst>
          </p:cNvPr>
          <p:cNvSpPr txBox="1"/>
          <p:nvPr/>
        </p:nvSpPr>
        <p:spPr>
          <a:xfrm>
            <a:off x="89756" y="24634"/>
            <a:ext cx="41222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ОСНОВИ НА </a:t>
            </a:r>
            <a:r>
              <a:rPr lang="en-US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CSS</a:t>
            </a:r>
            <a:endParaRPr lang="bg-BG" sz="1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74E9AE-8D65-4C85-A4AC-BBB9AA519202}"/>
              </a:ext>
            </a:extLst>
          </p:cNvPr>
          <p:cNvSpPr txBox="1"/>
          <p:nvPr/>
        </p:nvSpPr>
        <p:spPr>
          <a:xfrm>
            <a:off x="7746599" y="39982"/>
            <a:ext cx="13756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bg-BG" sz="1200" dirty="0">
                <a:solidFill>
                  <a:schemeClr val="bg1"/>
                </a:solidFill>
              </a:rPr>
              <a:t>Свързване с </a:t>
            </a:r>
            <a:r>
              <a:rPr lang="en-US" sz="1200" dirty="0">
                <a:solidFill>
                  <a:schemeClr val="bg1"/>
                </a:solidFill>
              </a:rPr>
              <a:t>HTML</a:t>
            </a:r>
          </a:p>
        </p:txBody>
      </p:sp>
      <p:sp>
        <p:nvSpPr>
          <p:cNvPr id="7" name="Rectangle: Rounded Corners 5">
            <a:extLst>
              <a:ext uri="{FF2B5EF4-FFF2-40B4-BE49-F238E27FC236}">
                <a16:creationId xmlns:a16="http://schemas.microsoft.com/office/drawing/2014/main" id="{682EAE92-D6DF-494B-9CC1-FF2B7145CC2C}"/>
              </a:ext>
            </a:extLst>
          </p:cNvPr>
          <p:cNvSpPr/>
          <p:nvPr/>
        </p:nvSpPr>
        <p:spPr>
          <a:xfrm>
            <a:off x="2267744" y="553244"/>
            <a:ext cx="4752528" cy="504056"/>
          </a:xfrm>
          <a:prstGeom prst="roundRect">
            <a:avLst/>
          </a:prstGeom>
          <a:solidFill>
            <a:srgbClr val="12799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dirty="0"/>
              <a:t>Как</a:t>
            </a:r>
            <a:r>
              <a:rPr lang="en-US" dirty="0"/>
              <a:t> </a:t>
            </a:r>
            <a:r>
              <a:rPr lang="bg-BG" dirty="0"/>
              <a:t>да добавим стиловете си?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D0E3CF4-E70D-4244-AE3A-BE0476CA17B8}"/>
              </a:ext>
            </a:extLst>
          </p:cNvPr>
          <p:cNvSpPr/>
          <p:nvPr/>
        </p:nvSpPr>
        <p:spPr>
          <a:xfrm>
            <a:off x="603500" y="1274166"/>
            <a:ext cx="8081016" cy="3599558"/>
          </a:xfrm>
          <a:prstGeom prst="rect">
            <a:avLst/>
          </a:prstGeom>
          <a:solidFill>
            <a:srgbClr val="127994">
              <a:alpha val="10196"/>
            </a:srgbClr>
          </a:solidFill>
          <a:ln>
            <a:solidFill>
              <a:srgbClr val="F8F8F8">
                <a:alpha val="16078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bg-BG" sz="1600" dirty="0">
                <a:solidFill>
                  <a:srgbClr val="0F7792"/>
                </a:solidFill>
              </a:rPr>
              <a:t>Чрез стилове на елементите – </a:t>
            </a:r>
            <a:r>
              <a:rPr lang="en-US" sz="1600" dirty="0">
                <a:solidFill>
                  <a:srgbClr val="0F7792"/>
                </a:solidFill>
              </a:rPr>
              <a:t>Inline styles</a:t>
            </a:r>
          </a:p>
          <a:p>
            <a:endParaRPr lang="en-US" sz="1600" dirty="0">
              <a:solidFill>
                <a:srgbClr val="0F7792"/>
              </a:solidFill>
            </a:endParaRPr>
          </a:p>
          <a:p>
            <a:r>
              <a:rPr lang="en-US" sz="1600" dirty="0">
                <a:solidFill>
                  <a:srgbClr val="0F7792"/>
                </a:solidFill>
              </a:rPr>
              <a:t>&lt;h1 </a:t>
            </a:r>
            <a:r>
              <a:rPr lang="en-US" sz="1600" dirty="0">
                <a:solidFill>
                  <a:srgbClr val="9365B8"/>
                </a:solidFill>
              </a:rPr>
              <a:t>style</a:t>
            </a:r>
            <a:r>
              <a:rPr lang="en-US" sz="1600" dirty="0">
                <a:solidFill>
                  <a:srgbClr val="0F7792"/>
                </a:solidFill>
              </a:rPr>
              <a:t>=“color: </a:t>
            </a:r>
            <a:r>
              <a:rPr lang="en-US" sz="1600" dirty="0" err="1">
                <a:solidFill>
                  <a:srgbClr val="0F7792"/>
                </a:solidFill>
              </a:rPr>
              <a:t>darkcyan</a:t>
            </a:r>
            <a:r>
              <a:rPr lang="en-US" sz="1600" dirty="0">
                <a:solidFill>
                  <a:srgbClr val="0F7792"/>
                </a:solidFill>
              </a:rPr>
              <a:t>; font-size: 50px; font-family: Arial;”&gt;</a:t>
            </a:r>
          </a:p>
        </p:txBody>
      </p:sp>
    </p:spTree>
    <p:extLst>
      <p:ext uri="{BB962C8B-B14F-4D97-AF65-F5344CB8AC3E}">
        <p14:creationId xmlns:p14="http://schemas.microsoft.com/office/powerpoint/2010/main" val="28610392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1431</TotalTime>
  <Words>1067</Words>
  <Application>Microsoft Office PowerPoint</Application>
  <PresentationFormat>On-screen Show (16:10)</PresentationFormat>
  <Paragraphs>303</Paragraphs>
  <Slides>19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Calibri Light</vt:lpstr>
      <vt:lpstr>Verdana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Introduction to Web</dc:subject>
  <dc:creator>yavor.stoilov@gmail.com</dc:creator>
  <cp:lastModifiedBy>Yavor Stoilov</cp:lastModifiedBy>
  <cp:revision>145</cp:revision>
  <dcterms:created xsi:type="dcterms:W3CDTF">2015-10-11T06:58:48Z</dcterms:created>
  <dcterms:modified xsi:type="dcterms:W3CDTF">2018-05-14T10:54:57Z</dcterms:modified>
</cp:coreProperties>
</file>